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4"/>
    <p:sldMasterId id="2147483739" r:id="rId5"/>
    <p:sldMasterId id="2147483709" r:id="rId6"/>
    <p:sldMasterId id="2147483819" r:id="rId7"/>
  </p:sldMasterIdLst>
  <p:notesMasterIdLst>
    <p:notesMasterId r:id="rId28"/>
  </p:notesMasterIdLst>
  <p:handoutMasterIdLst>
    <p:handoutMasterId r:id="rId29"/>
  </p:handoutMasterIdLst>
  <p:sldIdLst>
    <p:sldId id="333" r:id="rId8"/>
    <p:sldId id="321" r:id="rId9"/>
    <p:sldId id="315" r:id="rId10"/>
    <p:sldId id="317" r:id="rId11"/>
    <p:sldId id="334" r:id="rId12"/>
    <p:sldId id="295" r:id="rId13"/>
    <p:sldId id="320" r:id="rId14"/>
    <p:sldId id="318" r:id="rId15"/>
    <p:sldId id="336" r:id="rId16"/>
    <p:sldId id="342" r:id="rId17"/>
    <p:sldId id="343" r:id="rId18"/>
    <p:sldId id="344" r:id="rId19"/>
    <p:sldId id="345" r:id="rId20"/>
    <p:sldId id="322" r:id="rId21"/>
    <p:sldId id="323" r:id="rId22"/>
    <p:sldId id="325" r:id="rId23"/>
    <p:sldId id="326" r:id="rId24"/>
    <p:sldId id="339" r:id="rId25"/>
    <p:sldId id="330" r:id="rId26"/>
    <p:sldId id="346" r:id="rId27"/>
  </p:sldIdLst>
  <p:sldSz cx="9144000" cy="5143500" type="screen16x9"/>
  <p:notesSz cx="6858000" cy="9144000"/>
  <p:defaultTextStyle>
    <a:defPPr>
      <a:defRPr lang="en-US"/>
    </a:defPPr>
    <a:lvl1pPr marL="0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6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9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3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5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8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32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5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96"/>
    <a:srgbClr val="FFFFFF"/>
    <a:srgbClr val="182B2B"/>
    <a:srgbClr val="006C92"/>
    <a:srgbClr val="13294A"/>
    <a:srgbClr val="13294B"/>
    <a:srgbClr val="005783"/>
    <a:srgbClr val="007DBA"/>
    <a:srgbClr val="FC8900"/>
    <a:srgbClr val="F3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80698" autoAdjust="0"/>
  </p:normalViewPr>
  <p:slideViewPr>
    <p:cSldViewPr snapToGrid="0" snapToObjects="1">
      <p:cViewPr varScale="1">
        <p:scale>
          <a:sx n="118" d="100"/>
          <a:sy n="118" d="100"/>
        </p:scale>
        <p:origin x="71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120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EF6B0-2DA4-44A7-85E5-317E951E78FE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4638FCD-94E2-43BB-B757-8E0E92031810}">
      <dgm:prSet phldrT="[Text]" custT="1"/>
      <dgm:spPr/>
      <dgm:t>
        <a:bodyPr/>
        <a:lstStyle/>
        <a:p>
          <a:r>
            <a:rPr lang="en-US" sz="1200" dirty="0"/>
            <a:t>Export Control Officer(s)</a:t>
          </a:r>
        </a:p>
        <a:p>
          <a:r>
            <a:rPr lang="en-US" sz="1200" dirty="0"/>
            <a:t>Campus/Location </a:t>
          </a:r>
        </a:p>
      </dgm:t>
    </dgm:pt>
    <dgm:pt modelId="{D80C18D5-00B6-4FD2-BF4F-0679187F60AA}" type="parTrans" cxnId="{89433981-E5D4-4154-99A5-3C6F443DD722}">
      <dgm:prSet/>
      <dgm:spPr/>
      <dgm:t>
        <a:bodyPr/>
        <a:lstStyle/>
        <a:p>
          <a:endParaRPr lang="en-US"/>
        </a:p>
      </dgm:t>
    </dgm:pt>
    <dgm:pt modelId="{1386EACE-93FD-4453-ABE2-38BDBB504F42}" type="sibTrans" cxnId="{89433981-E5D4-4154-99A5-3C6F443DD722}">
      <dgm:prSet/>
      <dgm:spPr/>
      <dgm:t>
        <a:bodyPr/>
        <a:lstStyle/>
        <a:p>
          <a:endParaRPr lang="en-US"/>
        </a:p>
      </dgm:t>
    </dgm:pt>
    <dgm:pt modelId="{D62E6765-B886-4C02-92C9-9AABC5EF4A96}">
      <dgm:prSet phldrT="[Text]" custT="1"/>
      <dgm:spPr/>
      <dgm:t>
        <a:bodyPr/>
        <a:lstStyle/>
        <a:p>
          <a:r>
            <a:rPr lang="en-US" sz="1200" dirty="0"/>
            <a:t>Designated by executive leadership at each UC Location. </a:t>
          </a:r>
        </a:p>
      </dgm:t>
    </dgm:pt>
    <dgm:pt modelId="{E105E5B2-DD7D-44D6-9BC5-8DD790263209}" type="parTrans" cxnId="{DE119DC2-00A1-4D5D-8989-8FAACC2A04C5}">
      <dgm:prSet/>
      <dgm:spPr/>
      <dgm:t>
        <a:bodyPr/>
        <a:lstStyle/>
        <a:p>
          <a:endParaRPr lang="en-US"/>
        </a:p>
      </dgm:t>
    </dgm:pt>
    <dgm:pt modelId="{74314734-5702-4FA3-9395-D88E55D3A81B}" type="sibTrans" cxnId="{DE119DC2-00A1-4D5D-8989-8FAACC2A04C5}">
      <dgm:prSet/>
      <dgm:spPr/>
      <dgm:t>
        <a:bodyPr/>
        <a:lstStyle/>
        <a:p>
          <a:endParaRPr lang="en-US"/>
        </a:p>
      </dgm:t>
    </dgm:pt>
    <dgm:pt modelId="{2957B90F-8F3F-4AF5-A99C-D8F7323224D9}">
      <dgm:prSet phldrT="[Text]" custT="1"/>
      <dgm:spPr/>
      <dgm:t>
        <a:bodyPr/>
        <a:lstStyle/>
        <a:p>
          <a:r>
            <a:rPr lang="en-US" sz="1200" dirty="0"/>
            <a:t>Associate Director </a:t>
          </a:r>
        </a:p>
        <a:p>
          <a:r>
            <a:rPr lang="en-US" sz="1200" dirty="0"/>
            <a:t>UCOP/ECAS</a:t>
          </a:r>
        </a:p>
      </dgm:t>
    </dgm:pt>
    <dgm:pt modelId="{95EB8525-7CF5-485A-A1CE-4C16094FD9DD}" type="parTrans" cxnId="{E8FCD03E-607A-4FA8-A91E-93A3887C203B}">
      <dgm:prSet/>
      <dgm:spPr/>
      <dgm:t>
        <a:bodyPr/>
        <a:lstStyle/>
        <a:p>
          <a:endParaRPr lang="en-US"/>
        </a:p>
      </dgm:t>
    </dgm:pt>
    <dgm:pt modelId="{DD90D46C-40E0-428F-A38B-24CA51A59628}" type="sibTrans" cxnId="{E8FCD03E-607A-4FA8-A91E-93A3887C203B}">
      <dgm:prSet/>
      <dgm:spPr/>
      <dgm:t>
        <a:bodyPr/>
        <a:lstStyle/>
        <a:p>
          <a:endParaRPr lang="en-US"/>
        </a:p>
      </dgm:t>
    </dgm:pt>
    <dgm:pt modelId="{7552099C-FF69-4457-AAAD-11F7FD0066C4}">
      <dgm:prSet phldrT="[Text]" custT="1"/>
      <dgm:spPr/>
      <dgm:t>
        <a:bodyPr/>
        <a:lstStyle/>
        <a:p>
          <a:r>
            <a:rPr lang="en-US" sz="1200" dirty="0"/>
            <a:t>Supports the implementation, assessment and continuous improvement of the Systemwide export control program.</a:t>
          </a:r>
        </a:p>
      </dgm:t>
    </dgm:pt>
    <dgm:pt modelId="{EDDD6AC1-28BE-45EE-9EAA-6395B6E90992}" type="parTrans" cxnId="{37760106-140B-4D81-BC5E-8FE3C7E7793C}">
      <dgm:prSet/>
      <dgm:spPr/>
      <dgm:t>
        <a:bodyPr/>
        <a:lstStyle/>
        <a:p>
          <a:endParaRPr lang="en-US"/>
        </a:p>
      </dgm:t>
    </dgm:pt>
    <dgm:pt modelId="{05A28822-E790-4376-BF1E-D8ED9B1B27DA}" type="sibTrans" cxnId="{37760106-140B-4D81-BC5E-8FE3C7E7793C}">
      <dgm:prSet/>
      <dgm:spPr/>
      <dgm:t>
        <a:bodyPr/>
        <a:lstStyle/>
        <a:p>
          <a:endParaRPr lang="en-US"/>
        </a:p>
      </dgm:t>
    </dgm:pt>
    <dgm:pt modelId="{160340E6-9086-4731-89CF-B876312C4F3B}">
      <dgm:prSet custT="1"/>
      <dgm:spPr/>
      <dgm:t>
        <a:bodyPr/>
        <a:lstStyle/>
        <a:p>
          <a:r>
            <a:rPr lang="en-US" sz="1200" dirty="0"/>
            <a:t>Responsible for the monitoring and oversight of the local Export Control Compliance program. </a:t>
          </a:r>
        </a:p>
      </dgm:t>
    </dgm:pt>
    <dgm:pt modelId="{A0822A39-5398-4CD9-9461-DE6BBD31B819}" type="parTrans" cxnId="{191155B0-D262-4702-8FA7-416D2BB29539}">
      <dgm:prSet/>
      <dgm:spPr/>
      <dgm:t>
        <a:bodyPr/>
        <a:lstStyle/>
        <a:p>
          <a:endParaRPr lang="en-US"/>
        </a:p>
      </dgm:t>
    </dgm:pt>
    <dgm:pt modelId="{4CCE34EF-76D2-441E-BE64-EEAF1A0BE7D4}" type="sibTrans" cxnId="{191155B0-D262-4702-8FA7-416D2BB29539}">
      <dgm:prSet/>
      <dgm:spPr/>
      <dgm:t>
        <a:bodyPr/>
        <a:lstStyle/>
        <a:p>
          <a:endParaRPr lang="en-US"/>
        </a:p>
      </dgm:t>
    </dgm:pt>
    <dgm:pt modelId="{7C1DE949-F425-413B-80CF-9435EC20E196}">
      <dgm:prSet custT="1"/>
      <dgm:spPr/>
      <dgm:t>
        <a:bodyPr/>
        <a:lstStyle/>
        <a:p>
          <a:r>
            <a:rPr lang="en-US" sz="1200" dirty="0"/>
            <a:t>Primary point of contact and subject matter experts at that location.</a:t>
          </a:r>
        </a:p>
      </dgm:t>
    </dgm:pt>
    <dgm:pt modelId="{88159A3C-0C41-4B08-A19A-CE37D4A9C21C}" type="parTrans" cxnId="{9DA3C910-6D6E-42A1-939D-A54E40F0DA5D}">
      <dgm:prSet/>
      <dgm:spPr/>
      <dgm:t>
        <a:bodyPr/>
        <a:lstStyle/>
        <a:p>
          <a:endParaRPr lang="en-US"/>
        </a:p>
      </dgm:t>
    </dgm:pt>
    <dgm:pt modelId="{D4F3C20B-D006-4560-88AF-0889A1E5C8B1}" type="sibTrans" cxnId="{9DA3C910-6D6E-42A1-939D-A54E40F0DA5D}">
      <dgm:prSet/>
      <dgm:spPr/>
      <dgm:t>
        <a:bodyPr/>
        <a:lstStyle/>
        <a:p>
          <a:endParaRPr lang="en-US"/>
        </a:p>
      </dgm:t>
    </dgm:pt>
    <dgm:pt modelId="{F29FB755-46E0-4A1E-86CB-3EF1A5BDACFC}">
      <dgm:prSet custT="1"/>
      <dgm:spPr/>
      <dgm:t>
        <a:bodyPr/>
        <a:lstStyle/>
        <a:p>
          <a:r>
            <a:rPr lang="en-US" sz="1200" dirty="0"/>
            <a:t>Responsible for reviewing the applicability of export control regulations. </a:t>
          </a:r>
        </a:p>
      </dgm:t>
    </dgm:pt>
    <dgm:pt modelId="{B3F955B0-D8FB-423D-9726-0CC78DA9008B}" type="parTrans" cxnId="{9BD34AC6-070F-4785-9792-B0FB620BB869}">
      <dgm:prSet/>
      <dgm:spPr/>
      <dgm:t>
        <a:bodyPr/>
        <a:lstStyle/>
        <a:p>
          <a:endParaRPr lang="en-US"/>
        </a:p>
      </dgm:t>
    </dgm:pt>
    <dgm:pt modelId="{6079E598-A03F-46AA-9AED-068C67BDFC96}" type="sibTrans" cxnId="{9BD34AC6-070F-4785-9792-B0FB620BB869}">
      <dgm:prSet/>
      <dgm:spPr/>
      <dgm:t>
        <a:bodyPr/>
        <a:lstStyle/>
        <a:p>
          <a:endParaRPr lang="en-US"/>
        </a:p>
      </dgm:t>
    </dgm:pt>
    <dgm:pt modelId="{73B91EB7-292F-430B-A560-BDF101377D24}">
      <dgm:prSet custT="1"/>
      <dgm:spPr/>
      <dgm:t>
        <a:bodyPr/>
        <a:lstStyle/>
        <a:p>
          <a:r>
            <a:rPr lang="en-US" sz="1200" dirty="0"/>
            <a:t>Responsible for coordinating Systemwide communication and maintaining and disseminating regulatory information to UC Locations.</a:t>
          </a:r>
        </a:p>
      </dgm:t>
    </dgm:pt>
    <dgm:pt modelId="{BB4C83A7-8788-4B16-B38D-13B73CD7605E}" type="parTrans" cxnId="{63FFD0D2-2C37-479C-B351-AFF20EBEB40B}">
      <dgm:prSet/>
      <dgm:spPr/>
      <dgm:t>
        <a:bodyPr/>
        <a:lstStyle/>
        <a:p>
          <a:endParaRPr lang="en-US"/>
        </a:p>
      </dgm:t>
    </dgm:pt>
    <dgm:pt modelId="{74AA6C93-B0C2-48DC-83A4-72AA184422E0}" type="sibTrans" cxnId="{63FFD0D2-2C37-479C-B351-AFF20EBEB40B}">
      <dgm:prSet/>
      <dgm:spPr/>
      <dgm:t>
        <a:bodyPr/>
        <a:lstStyle/>
        <a:p>
          <a:endParaRPr lang="en-US"/>
        </a:p>
      </dgm:t>
    </dgm:pt>
    <dgm:pt modelId="{71693350-7657-4FE1-96AF-FB1A8EA0F375}">
      <dgm:prSet custT="1"/>
      <dgm:spPr/>
      <dgm:t>
        <a:bodyPr/>
        <a:lstStyle/>
        <a:p>
          <a:r>
            <a:rPr lang="en-US" sz="1200" dirty="0"/>
            <a:t>Serve as Empowered Officials responsible for ITAR compliance.</a:t>
          </a:r>
        </a:p>
      </dgm:t>
    </dgm:pt>
    <dgm:pt modelId="{145DCB1B-EA17-4F9F-A6D2-6DD555309421}" type="parTrans" cxnId="{80576622-4B1F-4DF9-A270-D506C7B48A72}">
      <dgm:prSet/>
      <dgm:spPr/>
      <dgm:t>
        <a:bodyPr/>
        <a:lstStyle/>
        <a:p>
          <a:endParaRPr lang="en-US"/>
        </a:p>
      </dgm:t>
    </dgm:pt>
    <dgm:pt modelId="{7F84F6D5-4198-48D5-AED7-B1C65BE1D2FA}" type="sibTrans" cxnId="{80576622-4B1F-4DF9-A270-D506C7B48A72}">
      <dgm:prSet/>
      <dgm:spPr/>
      <dgm:t>
        <a:bodyPr/>
        <a:lstStyle/>
        <a:p>
          <a:endParaRPr lang="en-US"/>
        </a:p>
      </dgm:t>
    </dgm:pt>
    <dgm:pt modelId="{85ABC22F-D11B-40F2-93C8-B0AEDD3430EE}" type="pres">
      <dgm:prSet presAssocID="{536EF6B0-2DA4-44A7-85E5-317E951E78FE}" presName="Name0" presStyleCnt="0">
        <dgm:presLayoutVars>
          <dgm:dir/>
          <dgm:animLvl val="lvl"/>
          <dgm:resizeHandles val="exact"/>
        </dgm:presLayoutVars>
      </dgm:prSet>
      <dgm:spPr/>
    </dgm:pt>
    <dgm:pt modelId="{C80E1F69-1508-4ABF-B174-E1BA539B7F64}" type="pres">
      <dgm:prSet presAssocID="{04638FCD-94E2-43BB-B757-8E0E92031810}" presName="linNode" presStyleCnt="0"/>
      <dgm:spPr/>
    </dgm:pt>
    <dgm:pt modelId="{2FBCB5D9-F7E7-485A-9F5F-7AE80DC3DEAD}" type="pres">
      <dgm:prSet presAssocID="{04638FCD-94E2-43BB-B757-8E0E92031810}" presName="parentText" presStyleLbl="node1" presStyleIdx="0" presStyleCnt="2" custScaleX="66902">
        <dgm:presLayoutVars>
          <dgm:chMax val="1"/>
          <dgm:bulletEnabled val="1"/>
        </dgm:presLayoutVars>
      </dgm:prSet>
      <dgm:spPr/>
    </dgm:pt>
    <dgm:pt modelId="{620CB2F3-F5B7-4618-9491-B29F8418E47F}" type="pres">
      <dgm:prSet presAssocID="{04638FCD-94E2-43BB-B757-8E0E92031810}" presName="descendantText" presStyleLbl="alignAccFollowNode1" presStyleIdx="0" presStyleCnt="2" custScaleY="104729">
        <dgm:presLayoutVars>
          <dgm:bulletEnabled val="1"/>
        </dgm:presLayoutVars>
      </dgm:prSet>
      <dgm:spPr/>
    </dgm:pt>
    <dgm:pt modelId="{AC61EEFE-50E7-49FF-A7AE-BF550739B575}" type="pres">
      <dgm:prSet presAssocID="{1386EACE-93FD-4453-ABE2-38BDBB504F42}" presName="sp" presStyleCnt="0"/>
      <dgm:spPr/>
    </dgm:pt>
    <dgm:pt modelId="{826A56CD-C871-46DE-B890-567576292BE2}" type="pres">
      <dgm:prSet presAssocID="{2957B90F-8F3F-4AF5-A99C-D8F7323224D9}" presName="linNode" presStyleCnt="0"/>
      <dgm:spPr/>
    </dgm:pt>
    <dgm:pt modelId="{DCA95012-F0F4-48E2-9B61-A9A7FFC17A2D}" type="pres">
      <dgm:prSet presAssocID="{2957B90F-8F3F-4AF5-A99C-D8F7323224D9}" presName="parentText" presStyleLbl="node1" presStyleIdx="1" presStyleCnt="2" custScaleX="66159">
        <dgm:presLayoutVars>
          <dgm:chMax val="1"/>
          <dgm:bulletEnabled val="1"/>
        </dgm:presLayoutVars>
      </dgm:prSet>
      <dgm:spPr/>
    </dgm:pt>
    <dgm:pt modelId="{FA107CBA-002D-4D44-BFD9-79AE78187CC6}" type="pres">
      <dgm:prSet presAssocID="{2957B90F-8F3F-4AF5-A99C-D8F7323224D9}" presName="descendantText" presStyleLbl="alignAccFollowNode1" presStyleIdx="1" presStyleCnt="2" custScaleY="105552">
        <dgm:presLayoutVars>
          <dgm:bulletEnabled val="1"/>
        </dgm:presLayoutVars>
      </dgm:prSet>
      <dgm:spPr/>
    </dgm:pt>
  </dgm:ptLst>
  <dgm:cxnLst>
    <dgm:cxn modelId="{0695BB00-177C-435C-9BE3-C2610E4BDD08}" type="presOf" srcId="{7552099C-FF69-4457-AAAD-11F7FD0066C4}" destId="{FA107CBA-002D-4D44-BFD9-79AE78187CC6}" srcOrd="0" destOrd="0" presId="urn:microsoft.com/office/officeart/2005/8/layout/vList5"/>
    <dgm:cxn modelId="{090AD100-CE2C-42F2-A4DF-5955BBF01D07}" type="presOf" srcId="{160340E6-9086-4731-89CF-B876312C4F3B}" destId="{620CB2F3-F5B7-4618-9491-B29F8418E47F}" srcOrd="0" destOrd="1" presId="urn:microsoft.com/office/officeart/2005/8/layout/vList5"/>
    <dgm:cxn modelId="{37760106-140B-4D81-BC5E-8FE3C7E7793C}" srcId="{2957B90F-8F3F-4AF5-A99C-D8F7323224D9}" destId="{7552099C-FF69-4457-AAAD-11F7FD0066C4}" srcOrd="0" destOrd="0" parTransId="{EDDD6AC1-28BE-45EE-9EAA-6395B6E90992}" sibTransId="{05A28822-E790-4376-BF1E-D8ED9B1B27DA}"/>
    <dgm:cxn modelId="{9DA3C910-6D6E-42A1-939D-A54E40F0DA5D}" srcId="{04638FCD-94E2-43BB-B757-8E0E92031810}" destId="{7C1DE949-F425-413B-80CF-9435EC20E196}" srcOrd="2" destOrd="0" parTransId="{88159A3C-0C41-4B08-A19A-CE37D4A9C21C}" sibTransId="{D4F3C20B-D006-4560-88AF-0889A1E5C8B1}"/>
    <dgm:cxn modelId="{80576622-4B1F-4DF9-A270-D506C7B48A72}" srcId="{2957B90F-8F3F-4AF5-A99C-D8F7323224D9}" destId="{71693350-7657-4FE1-96AF-FB1A8EA0F375}" srcOrd="2" destOrd="0" parTransId="{145DCB1B-EA17-4F9F-A6D2-6DD555309421}" sibTransId="{7F84F6D5-4198-48D5-AED7-B1C65BE1D2FA}"/>
    <dgm:cxn modelId="{32A4B135-F803-4219-8A76-64871222DC8A}" type="presOf" srcId="{71693350-7657-4FE1-96AF-FB1A8EA0F375}" destId="{FA107CBA-002D-4D44-BFD9-79AE78187CC6}" srcOrd="0" destOrd="2" presId="urn:microsoft.com/office/officeart/2005/8/layout/vList5"/>
    <dgm:cxn modelId="{2B168D3B-A729-473C-895D-B25247666CBC}" type="presOf" srcId="{D62E6765-B886-4C02-92C9-9AABC5EF4A96}" destId="{620CB2F3-F5B7-4618-9491-B29F8418E47F}" srcOrd="0" destOrd="0" presId="urn:microsoft.com/office/officeart/2005/8/layout/vList5"/>
    <dgm:cxn modelId="{E8FCD03E-607A-4FA8-A91E-93A3887C203B}" srcId="{536EF6B0-2DA4-44A7-85E5-317E951E78FE}" destId="{2957B90F-8F3F-4AF5-A99C-D8F7323224D9}" srcOrd="1" destOrd="0" parTransId="{95EB8525-7CF5-485A-A1CE-4C16094FD9DD}" sibTransId="{DD90D46C-40E0-428F-A38B-24CA51A59628}"/>
    <dgm:cxn modelId="{3D726A61-BE32-423A-BCBC-A5AEF3799867}" type="presOf" srcId="{F29FB755-46E0-4A1E-86CB-3EF1A5BDACFC}" destId="{620CB2F3-F5B7-4618-9491-B29F8418E47F}" srcOrd="0" destOrd="3" presId="urn:microsoft.com/office/officeart/2005/8/layout/vList5"/>
    <dgm:cxn modelId="{67AA0864-28E2-4528-BEDD-BB347F92C0BB}" type="presOf" srcId="{04638FCD-94E2-43BB-B757-8E0E92031810}" destId="{2FBCB5D9-F7E7-485A-9F5F-7AE80DC3DEAD}" srcOrd="0" destOrd="0" presId="urn:microsoft.com/office/officeart/2005/8/layout/vList5"/>
    <dgm:cxn modelId="{89433981-E5D4-4154-99A5-3C6F443DD722}" srcId="{536EF6B0-2DA4-44A7-85E5-317E951E78FE}" destId="{04638FCD-94E2-43BB-B757-8E0E92031810}" srcOrd="0" destOrd="0" parTransId="{D80C18D5-00B6-4FD2-BF4F-0679187F60AA}" sibTransId="{1386EACE-93FD-4453-ABE2-38BDBB504F42}"/>
    <dgm:cxn modelId="{0F12D089-BB22-4376-9617-EB087403593F}" type="presOf" srcId="{2957B90F-8F3F-4AF5-A99C-D8F7323224D9}" destId="{DCA95012-F0F4-48E2-9B61-A9A7FFC17A2D}" srcOrd="0" destOrd="0" presId="urn:microsoft.com/office/officeart/2005/8/layout/vList5"/>
    <dgm:cxn modelId="{61ED1795-4C8D-445E-9BF1-5713492EF04A}" type="presOf" srcId="{73B91EB7-292F-430B-A560-BDF101377D24}" destId="{FA107CBA-002D-4D44-BFD9-79AE78187CC6}" srcOrd="0" destOrd="1" presId="urn:microsoft.com/office/officeart/2005/8/layout/vList5"/>
    <dgm:cxn modelId="{DF2CAAA0-B7F0-4B53-9D85-57802F468269}" type="presOf" srcId="{7C1DE949-F425-413B-80CF-9435EC20E196}" destId="{620CB2F3-F5B7-4618-9491-B29F8418E47F}" srcOrd="0" destOrd="2" presId="urn:microsoft.com/office/officeart/2005/8/layout/vList5"/>
    <dgm:cxn modelId="{191155B0-D262-4702-8FA7-416D2BB29539}" srcId="{04638FCD-94E2-43BB-B757-8E0E92031810}" destId="{160340E6-9086-4731-89CF-B876312C4F3B}" srcOrd="1" destOrd="0" parTransId="{A0822A39-5398-4CD9-9461-DE6BBD31B819}" sibTransId="{4CCE34EF-76D2-441E-BE64-EEAF1A0BE7D4}"/>
    <dgm:cxn modelId="{CB9551B3-5E0E-4070-A7E2-4DBA2CBB8828}" type="presOf" srcId="{536EF6B0-2DA4-44A7-85E5-317E951E78FE}" destId="{85ABC22F-D11B-40F2-93C8-B0AEDD3430EE}" srcOrd="0" destOrd="0" presId="urn:microsoft.com/office/officeart/2005/8/layout/vList5"/>
    <dgm:cxn modelId="{DE119DC2-00A1-4D5D-8989-8FAACC2A04C5}" srcId="{04638FCD-94E2-43BB-B757-8E0E92031810}" destId="{D62E6765-B886-4C02-92C9-9AABC5EF4A96}" srcOrd="0" destOrd="0" parTransId="{E105E5B2-DD7D-44D6-9BC5-8DD790263209}" sibTransId="{74314734-5702-4FA3-9395-D88E55D3A81B}"/>
    <dgm:cxn modelId="{9BD34AC6-070F-4785-9792-B0FB620BB869}" srcId="{04638FCD-94E2-43BB-B757-8E0E92031810}" destId="{F29FB755-46E0-4A1E-86CB-3EF1A5BDACFC}" srcOrd="3" destOrd="0" parTransId="{B3F955B0-D8FB-423D-9726-0CC78DA9008B}" sibTransId="{6079E598-A03F-46AA-9AED-068C67BDFC96}"/>
    <dgm:cxn modelId="{63FFD0D2-2C37-479C-B351-AFF20EBEB40B}" srcId="{2957B90F-8F3F-4AF5-A99C-D8F7323224D9}" destId="{73B91EB7-292F-430B-A560-BDF101377D24}" srcOrd="1" destOrd="0" parTransId="{BB4C83A7-8788-4B16-B38D-13B73CD7605E}" sibTransId="{74AA6C93-B0C2-48DC-83A4-72AA184422E0}"/>
    <dgm:cxn modelId="{9D8F8549-96B7-4C80-AA11-844D274DD7E1}" type="presParOf" srcId="{85ABC22F-D11B-40F2-93C8-B0AEDD3430EE}" destId="{C80E1F69-1508-4ABF-B174-E1BA539B7F64}" srcOrd="0" destOrd="0" presId="urn:microsoft.com/office/officeart/2005/8/layout/vList5"/>
    <dgm:cxn modelId="{FC8F94A4-C487-4762-9388-15D0B1927293}" type="presParOf" srcId="{C80E1F69-1508-4ABF-B174-E1BA539B7F64}" destId="{2FBCB5D9-F7E7-485A-9F5F-7AE80DC3DEAD}" srcOrd="0" destOrd="0" presId="urn:microsoft.com/office/officeart/2005/8/layout/vList5"/>
    <dgm:cxn modelId="{2DACC51A-6680-488F-AC44-8E744B47BE67}" type="presParOf" srcId="{C80E1F69-1508-4ABF-B174-E1BA539B7F64}" destId="{620CB2F3-F5B7-4618-9491-B29F8418E47F}" srcOrd="1" destOrd="0" presId="urn:microsoft.com/office/officeart/2005/8/layout/vList5"/>
    <dgm:cxn modelId="{47DA8474-908A-47E8-BF3E-7CB60CA92891}" type="presParOf" srcId="{85ABC22F-D11B-40F2-93C8-B0AEDD3430EE}" destId="{AC61EEFE-50E7-49FF-A7AE-BF550739B575}" srcOrd="1" destOrd="0" presId="urn:microsoft.com/office/officeart/2005/8/layout/vList5"/>
    <dgm:cxn modelId="{E6C1A05C-27DE-40B5-817C-0CC3150C72A3}" type="presParOf" srcId="{85ABC22F-D11B-40F2-93C8-B0AEDD3430EE}" destId="{826A56CD-C871-46DE-B890-567576292BE2}" srcOrd="2" destOrd="0" presId="urn:microsoft.com/office/officeart/2005/8/layout/vList5"/>
    <dgm:cxn modelId="{7C7D216B-7EF7-49FC-8795-1AFED0C5A8C7}" type="presParOf" srcId="{826A56CD-C871-46DE-B890-567576292BE2}" destId="{DCA95012-F0F4-48E2-9B61-A9A7FFC17A2D}" srcOrd="0" destOrd="0" presId="urn:microsoft.com/office/officeart/2005/8/layout/vList5"/>
    <dgm:cxn modelId="{2072DA21-F775-4983-B9C8-10CD0B2EED66}" type="presParOf" srcId="{826A56CD-C871-46DE-B890-567576292BE2}" destId="{FA107CBA-002D-4D44-BFD9-79AE78187C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C46CA-B39E-42B3-99CB-5811922914AF}" type="doc">
      <dgm:prSet loTypeId="urn:microsoft.com/office/officeart/2011/layout/HexagonRadial" loCatId="cycle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23A3E3B-0C78-4BFB-97B0-8FB3DF78DAD9}">
      <dgm:prSet phldrT="[Text]"/>
      <dgm:spPr/>
      <dgm:t>
        <a:bodyPr/>
        <a:lstStyle/>
        <a:p>
          <a:r>
            <a:rPr lang="en-US" dirty="0"/>
            <a:t>Restricted Equipment</a:t>
          </a:r>
        </a:p>
      </dgm:t>
    </dgm:pt>
    <dgm:pt modelId="{3F397D9A-91AF-4418-8069-741DABAF5F34}" type="parTrans" cxnId="{82C651F4-DDE0-4E56-A2EB-8B6933C9CA78}">
      <dgm:prSet/>
      <dgm:spPr/>
      <dgm:t>
        <a:bodyPr/>
        <a:lstStyle/>
        <a:p>
          <a:endParaRPr lang="en-US"/>
        </a:p>
      </dgm:t>
    </dgm:pt>
    <dgm:pt modelId="{687B6244-D2E5-4B7F-8808-FB187F170A20}" type="sibTrans" cxnId="{82C651F4-DDE0-4E56-A2EB-8B6933C9CA78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E7E360C8-8319-46AA-A6E3-B01E646562A9}">
      <dgm:prSet phldrT="[Text]"/>
      <dgm:spPr/>
      <dgm:t>
        <a:bodyPr/>
        <a:lstStyle/>
        <a:p>
          <a:r>
            <a:rPr lang="en-US"/>
            <a:t>Foreign Collaborations</a:t>
          </a:r>
          <a:endParaRPr lang="en-US" dirty="0"/>
        </a:p>
      </dgm:t>
    </dgm:pt>
    <dgm:pt modelId="{DFA83971-F4D3-4600-B86E-B32D5542D609}" type="parTrans" cxnId="{8AEC96A7-4245-4CE5-8382-09C47DFEAF07}">
      <dgm:prSet/>
      <dgm:spPr/>
      <dgm:t>
        <a:bodyPr/>
        <a:lstStyle/>
        <a:p>
          <a:endParaRPr lang="en-US"/>
        </a:p>
      </dgm:t>
    </dgm:pt>
    <dgm:pt modelId="{4AE975F5-5CD7-4CB5-B121-FDB7A93064BC}" type="sibTrans" cxnId="{8AEC96A7-4245-4CE5-8382-09C47DFEAF07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0BF2AC29-B8AC-43C1-ABAC-CE355991CCDA}">
      <dgm:prSet phldrT="[Text]"/>
      <dgm:spPr/>
      <dgm:t>
        <a:bodyPr/>
        <a:lstStyle/>
        <a:p>
          <a:r>
            <a:rPr lang="en-US" dirty="0"/>
            <a:t>International Field Research</a:t>
          </a:r>
        </a:p>
      </dgm:t>
    </dgm:pt>
    <dgm:pt modelId="{2799F128-C948-49AE-A884-1206AB170655}" type="parTrans" cxnId="{63CC14A8-3B40-4F0C-90C9-69BDF57F4AA6}">
      <dgm:prSet/>
      <dgm:spPr/>
      <dgm:t>
        <a:bodyPr/>
        <a:lstStyle/>
        <a:p>
          <a:endParaRPr lang="en-US"/>
        </a:p>
      </dgm:t>
    </dgm:pt>
    <dgm:pt modelId="{0096AC9B-A619-4AB9-A3BC-6BCE506BFDA8}" type="sibTrans" cxnId="{63CC14A8-3B40-4F0C-90C9-69BDF57F4AA6}">
      <dgm:prSet/>
      <dgm:spPr/>
      <dgm:t>
        <a:bodyPr/>
        <a:lstStyle/>
        <a:p>
          <a:endParaRPr lang="en-US"/>
        </a:p>
      </dgm:t>
    </dgm:pt>
    <dgm:pt modelId="{196048C7-0D9E-474D-A529-E99DA41789E6}">
      <dgm:prSet phldrT="[Text]"/>
      <dgm:spPr/>
      <dgm:t>
        <a:bodyPr/>
        <a:lstStyle/>
        <a:p>
          <a:r>
            <a:rPr lang="en-US" dirty="0"/>
            <a:t>Large Population of Foreign Visitors and Students</a:t>
          </a:r>
        </a:p>
      </dgm:t>
    </dgm:pt>
    <dgm:pt modelId="{1F2B0FE6-001B-4FF1-8C9E-65B8E3300E7B}" type="parTrans" cxnId="{A9604815-5A4A-48A1-9EFA-29DD042476FE}">
      <dgm:prSet/>
      <dgm:spPr/>
      <dgm:t>
        <a:bodyPr/>
        <a:lstStyle/>
        <a:p>
          <a:endParaRPr lang="en-US"/>
        </a:p>
      </dgm:t>
    </dgm:pt>
    <dgm:pt modelId="{5B8A3965-F6A7-4DF2-AECA-C0B4A4CB8DDE}" type="sibTrans" cxnId="{A9604815-5A4A-48A1-9EFA-29DD042476FE}">
      <dgm:prSet/>
      <dgm:spPr/>
      <dgm:t>
        <a:bodyPr/>
        <a:lstStyle/>
        <a:p>
          <a:endParaRPr lang="en-US"/>
        </a:p>
      </dgm:t>
    </dgm:pt>
    <dgm:pt modelId="{7F06D332-4064-478D-A98E-413992B05DF3}">
      <dgm:prSet phldrT="[Text]" custT="1"/>
      <dgm:spPr/>
      <dgm:t>
        <a:bodyPr/>
        <a:lstStyle/>
        <a:p>
          <a:r>
            <a:rPr lang="en-US" sz="2000" dirty="0"/>
            <a:t>Export Control Risk Areas</a:t>
          </a:r>
        </a:p>
      </dgm:t>
    </dgm:pt>
    <dgm:pt modelId="{919244A4-E25F-4729-BE46-3EE63762C476}" type="parTrans" cxnId="{751278EB-5643-4401-820F-E30AC808E7F9}">
      <dgm:prSet/>
      <dgm:spPr/>
      <dgm:t>
        <a:bodyPr/>
        <a:lstStyle/>
        <a:p>
          <a:endParaRPr lang="en-US"/>
        </a:p>
      </dgm:t>
    </dgm:pt>
    <dgm:pt modelId="{25FF91B8-B489-4796-9EA6-15ACAE557480}" type="sibTrans" cxnId="{751278EB-5643-4401-820F-E30AC808E7F9}">
      <dgm:prSet/>
      <dgm:spPr/>
      <dgm:t>
        <a:bodyPr/>
        <a:lstStyle/>
        <a:p>
          <a:endParaRPr lang="en-US"/>
        </a:p>
      </dgm:t>
    </dgm:pt>
    <dgm:pt modelId="{EC8CEC6F-6CD6-45BF-83A5-8460275743A8}">
      <dgm:prSet phldrT="[Text]"/>
      <dgm:spPr/>
      <dgm:t>
        <a:bodyPr/>
        <a:lstStyle/>
        <a:p>
          <a:r>
            <a:rPr lang="en-US"/>
            <a:t>Restricted Technology</a:t>
          </a:r>
          <a:endParaRPr lang="en-US" dirty="0"/>
        </a:p>
      </dgm:t>
    </dgm:pt>
    <dgm:pt modelId="{2E7E5760-5891-4461-8A6D-20ECA25CA97F}" type="parTrans" cxnId="{A9339CD5-7B5C-4E99-945A-94D991AC68A5}">
      <dgm:prSet/>
      <dgm:spPr/>
      <dgm:t>
        <a:bodyPr/>
        <a:lstStyle/>
        <a:p>
          <a:endParaRPr lang="en-US"/>
        </a:p>
      </dgm:t>
    </dgm:pt>
    <dgm:pt modelId="{8C17609A-587A-4DB5-AD27-04F9BFA85E72}" type="sibTrans" cxnId="{A9339CD5-7B5C-4E99-945A-94D991AC68A5}">
      <dgm:prSet/>
      <dgm:spPr/>
      <dgm:t>
        <a:bodyPr/>
        <a:lstStyle/>
        <a:p>
          <a:endParaRPr lang="en-US"/>
        </a:p>
      </dgm:t>
    </dgm:pt>
    <dgm:pt modelId="{DC932901-4C29-4B0A-A261-C6F5B5EA9498}">
      <dgm:prSet phldrT="[Text]"/>
      <dgm:spPr/>
      <dgm:t>
        <a:bodyPr/>
        <a:lstStyle/>
        <a:p>
          <a:r>
            <a:rPr lang="en-US" dirty="0"/>
            <a:t>Cutting Edge Research</a:t>
          </a:r>
        </a:p>
      </dgm:t>
    </dgm:pt>
    <dgm:pt modelId="{7ABB016B-5688-468C-BFF2-D7D8A70F6207}" type="sibTrans" cxnId="{2670754F-73D3-4299-B17F-0FB0C0A521EF}">
      <dgm:prSet/>
      <dgm:spPr/>
      <dgm:t>
        <a:bodyPr/>
        <a:lstStyle/>
        <a:p>
          <a:endParaRPr lang="en-US"/>
        </a:p>
      </dgm:t>
    </dgm:pt>
    <dgm:pt modelId="{03EBE676-0E4F-4E64-BD86-DFE68948B107}" type="parTrans" cxnId="{2670754F-73D3-4299-B17F-0FB0C0A521EF}">
      <dgm:prSet/>
      <dgm:spPr/>
      <dgm:t>
        <a:bodyPr/>
        <a:lstStyle/>
        <a:p>
          <a:endParaRPr lang="en-US"/>
        </a:p>
      </dgm:t>
    </dgm:pt>
    <dgm:pt modelId="{9EB62572-41D8-45F9-B541-B15F789F6294}" type="pres">
      <dgm:prSet presAssocID="{DC1C46CA-B39E-42B3-99CB-5811922914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0874311-D642-4360-9075-48899061E8FC}" type="pres">
      <dgm:prSet presAssocID="{7F06D332-4064-478D-A98E-413992B05DF3}" presName="Parent" presStyleLbl="node0" presStyleIdx="0" presStyleCnt="1">
        <dgm:presLayoutVars>
          <dgm:chMax val="6"/>
          <dgm:chPref val="6"/>
        </dgm:presLayoutVars>
      </dgm:prSet>
      <dgm:spPr/>
    </dgm:pt>
    <dgm:pt modelId="{3FD69F8A-5747-458E-8B21-EEEE4B15B61C}" type="pres">
      <dgm:prSet presAssocID="{DC932901-4C29-4B0A-A261-C6F5B5EA9498}" presName="Accent1" presStyleCnt="0"/>
      <dgm:spPr/>
    </dgm:pt>
    <dgm:pt modelId="{C6A1866E-C317-4FB3-AACB-774D140300FE}" type="pres">
      <dgm:prSet presAssocID="{DC932901-4C29-4B0A-A261-C6F5B5EA9498}" presName="Accent" presStyleLbl="bgShp" presStyleIdx="0" presStyleCnt="6"/>
      <dgm:spPr/>
    </dgm:pt>
    <dgm:pt modelId="{E50C1552-279F-4BC4-AAB7-31F6F6DC07FE}" type="pres">
      <dgm:prSet presAssocID="{DC932901-4C29-4B0A-A261-C6F5B5EA9498}" presName="Child1" presStyleLbl="node1" presStyleIdx="0" presStyleCnt="6" custLinFactNeighborX="-1668">
        <dgm:presLayoutVars>
          <dgm:chMax val="0"/>
          <dgm:chPref val="0"/>
          <dgm:bulletEnabled val="1"/>
        </dgm:presLayoutVars>
      </dgm:prSet>
      <dgm:spPr/>
    </dgm:pt>
    <dgm:pt modelId="{EB3F7134-E38D-4605-8491-EC8A2EBF04FB}" type="pres">
      <dgm:prSet presAssocID="{F23A3E3B-0C78-4BFB-97B0-8FB3DF78DAD9}" presName="Accent2" presStyleCnt="0"/>
      <dgm:spPr/>
    </dgm:pt>
    <dgm:pt modelId="{74C170C1-DA27-4685-AAE4-06F0FE5A2C46}" type="pres">
      <dgm:prSet presAssocID="{F23A3E3B-0C78-4BFB-97B0-8FB3DF78DAD9}" presName="Accent" presStyleLbl="bgShp" presStyleIdx="1" presStyleCnt="6"/>
      <dgm:spPr/>
    </dgm:pt>
    <dgm:pt modelId="{1A559554-6451-48B8-A36E-3F5635C8F8DE}" type="pres">
      <dgm:prSet presAssocID="{F23A3E3B-0C78-4BFB-97B0-8FB3DF78DAD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062E973-4660-4483-82A7-3F51670F2CFB}" type="pres">
      <dgm:prSet presAssocID="{EC8CEC6F-6CD6-45BF-83A5-8460275743A8}" presName="Accent3" presStyleCnt="0"/>
      <dgm:spPr/>
    </dgm:pt>
    <dgm:pt modelId="{94977B14-EA9C-453E-86B7-D037C40AFA3B}" type="pres">
      <dgm:prSet presAssocID="{EC8CEC6F-6CD6-45BF-83A5-8460275743A8}" presName="Accent" presStyleLbl="bgShp" presStyleIdx="2" presStyleCnt="6"/>
      <dgm:spPr/>
    </dgm:pt>
    <dgm:pt modelId="{44A10947-FA73-44EC-BB7A-DDB3CC161DC5}" type="pres">
      <dgm:prSet presAssocID="{EC8CEC6F-6CD6-45BF-83A5-8460275743A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BBA867F-DDBE-4756-9753-07AD2A6CF866}" type="pres">
      <dgm:prSet presAssocID="{E7E360C8-8319-46AA-A6E3-B01E646562A9}" presName="Accent4" presStyleCnt="0"/>
      <dgm:spPr/>
    </dgm:pt>
    <dgm:pt modelId="{0CD5E6F8-DE06-48B5-B5CA-4695EF1368CA}" type="pres">
      <dgm:prSet presAssocID="{E7E360C8-8319-46AA-A6E3-B01E646562A9}" presName="Accent" presStyleLbl="bgShp" presStyleIdx="3" presStyleCnt="6"/>
      <dgm:spPr/>
    </dgm:pt>
    <dgm:pt modelId="{7B74E137-A454-4497-A126-639D578070F1}" type="pres">
      <dgm:prSet presAssocID="{E7E360C8-8319-46AA-A6E3-B01E646562A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7988BE4-5684-4CC4-84C0-5E94E7BA94E4}" type="pres">
      <dgm:prSet presAssocID="{0BF2AC29-B8AC-43C1-ABAC-CE355991CCDA}" presName="Accent5" presStyleCnt="0"/>
      <dgm:spPr/>
    </dgm:pt>
    <dgm:pt modelId="{247DB8BF-0F97-4316-BAAE-212409D1827E}" type="pres">
      <dgm:prSet presAssocID="{0BF2AC29-B8AC-43C1-ABAC-CE355991CCDA}" presName="Accent" presStyleLbl="bgShp" presStyleIdx="4" presStyleCnt="6"/>
      <dgm:spPr/>
    </dgm:pt>
    <dgm:pt modelId="{D781ED47-F29D-4E96-9125-8C94A75326FB}" type="pres">
      <dgm:prSet presAssocID="{0BF2AC29-B8AC-43C1-ABAC-CE355991CCD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E4DA6C6-5965-49E4-96BB-31386A63DC64}" type="pres">
      <dgm:prSet presAssocID="{196048C7-0D9E-474D-A529-E99DA41789E6}" presName="Accent6" presStyleCnt="0"/>
      <dgm:spPr/>
    </dgm:pt>
    <dgm:pt modelId="{6788901F-E2C6-415F-A1F0-911A5039010B}" type="pres">
      <dgm:prSet presAssocID="{196048C7-0D9E-474D-A529-E99DA41789E6}" presName="Accent" presStyleLbl="bgShp" presStyleIdx="5" presStyleCnt="6"/>
      <dgm:spPr/>
    </dgm:pt>
    <dgm:pt modelId="{B7E53720-7CFC-4E2D-A682-46E5B6787DD3}" type="pres">
      <dgm:prSet presAssocID="{196048C7-0D9E-474D-A529-E99DA41789E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9604815-5A4A-48A1-9EFA-29DD042476FE}" srcId="{7F06D332-4064-478D-A98E-413992B05DF3}" destId="{196048C7-0D9E-474D-A529-E99DA41789E6}" srcOrd="5" destOrd="0" parTransId="{1F2B0FE6-001B-4FF1-8C9E-65B8E3300E7B}" sibTransId="{5B8A3965-F6A7-4DF2-AECA-C0B4A4CB8DDE}"/>
    <dgm:cxn modelId="{79363343-24FD-43BE-A1DE-C778503E1833}" type="presOf" srcId="{196048C7-0D9E-474D-A529-E99DA41789E6}" destId="{B7E53720-7CFC-4E2D-A682-46E5B6787DD3}" srcOrd="0" destOrd="0" presId="urn:microsoft.com/office/officeart/2011/layout/HexagonRadial"/>
    <dgm:cxn modelId="{CDEFEB6E-62C8-42DC-B45E-3718E0D9B103}" type="presOf" srcId="{DC1C46CA-B39E-42B3-99CB-5811922914AF}" destId="{9EB62572-41D8-45F9-B541-B15F789F6294}" srcOrd="0" destOrd="0" presId="urn:microsoft.com/office/officeart/2011/layout/HexagonRadial"/>
    <dgm:cxn modelId="{6A61FA6E-A375-41DF-9EBD-16F38B4F358A}" type="presOf" srcId="{0BF2AC29-B8AC-43C1-ABAC-CE355991CCDA}" destId="{D781ED47-F29D-4E96-9125-8C94A75326FB}" srcOrd="0" destOrd="0" presId="urn:microsoft.com/office/officeart/2011/layout/HexagonRadial"/>
    <dgm:cxn modelId="{2670754F-73D3-4299-B17F-0FB0C0A521EF}" srcId="{7F06D332-4064-478D-A98E-413992B05DF3}" destId="{DC932901-4C29-4B0A-A261-C6F5B5EA9498}" srcOrd="0" destOrd="0" parTransId="{03EBE676-0E4F-4E64-BD86-DFE68948B107}" sibTransId="{7ABB016B-5688-468C-BFF2-D7D8A70F6207}"/>
    <dgm:cxn modelId="{50DC2D88-72E0-4F10-B276-A9D013D70264}" type="presOf" srcId="{EC8CEC6F-6CD6-45BF-83A5-8460275743A8}" destId="{44A10947-FA73-44EC-BB7A-DDB3CC161DC5}" srcOrd="0" destOrd="0" presId="urn:microsoft.com/office/officeart/2011/layout/HexagonRadial"/>
    <dgm:cxn modelId="{1DE96E8A-066F-4937-805C-D4F2BBCB9418}" type="presOf" srcId="{DC932901-4C29-4B0A-A261-C6F5B5EA9498}" destId="{E50C1552-279F-4BC4-AAB7-31F6F6DC07FE}" srcOrd="0" destOrd="0" presId="urn:microsoft.com/office/officeart/2011/layout/HexagonRadial"/>
    <dgm:cxn modelId="{6226189D-7F66-4D8E-A883-21AF64373268}" type="presOf" srcId="{7F06D332-4064-478D-A98E-413992B05DF3}" destId="{F0874311-D642-4360-9075-48899061E8FC}" srcOrd="0" destOrd="0" presId="urn:microsoft.com/office/officeart/2011/layout/HexagonRadial"/>
    <dgm:cxn modelId="{8AEC96A7-4245-4CE5-8382-09C47DFEAF07}" srcId="{7F06D332-4064-478D-A98E-413992B05DF3}" destId="{E7E360C8-8319-46AA-A6E3-B01E646562A9}" srcOrd="3" destOrd="0" parTransId="{DFA83971-F4D3-4600-B86E-B32D5542D609}" sibTransId="{4AE975F5-5CD7-4CB5-B121-FDB7A93064BC}"/>
    <dgm:cxn modelId="{20E6D7A7-899E-40C9-A07C-75B370C5A1CD}" type="presOf" srcId="{F23A3E3B-0C78-4BFB-97B0-8FB3DF78DAD9}" destId="{1A559554-6451-48B8-A36E-3F5635C8F8DE}" srcOrd="0" destOrd="0" presId="urn:microsoft.com/office/officeart/2011/layout/HexagonRadial"/>
    <dgm:cxn modelId="{63CC14A8-3B40-4F0C-90C9-69BDF57F4AA6}" srcId="{7F06D332-4064-478D-A98E-413992B05DF3}" destId="{0BF2AC29-B8AC-43C1-ABAC-CE355991CCDA}" srcOrd="4" destOrd="0" parTransId="{2799F128-C948-49AE-A884-1206AB170655}" sibTransId="{0096AC9B-A619-4AB9-A3BC-6BCE506BFDA8}"/>
    <dgm:cxn modelId="{A9339CD5-7B5C-4E99-945A-94D991AC68A5}" srcId="{7F06D332-4064-478D-A98E-413992B05DF3}" destId="{EC8CEC6F-6CD6-45BF-83A5-8460275743A8}" srcOrd="2" destOrd="0" parTransId="{2E7E5760-5891-4461-8A6D-20ECA25CA97F}" sibTransId="{8C17609A-587A-4DB5-AD27-04F9BFA85E72}"/>
    <dgm:cxn modelId="{2566F1DD-C00E-4A79-A490-4CBB686EAF3D}" type="presOf" srcId="{E7E360C8-8319-46AA-A6E3-B01E646562A9}" destId="{7B74E137-A454-4497-A126-639D578070F1}" srcOrd="0" destOrd="0" presId="urn:microsoft.com/office/officeart/2011/layout/HexagonRadial"/>
    <dgm:cxn modelId="{751278EB-5643-4401-820F-E30AC808E7F9}" srcId="{DC1C46CA-B39E-42B3-99CB-5811922914AF}" destId="{7F06D332-4064-478D-A98E-413992B05DF3}" srcOrd="0" destOrd="0" parTransId="{919244A4-E25F-4729-BE46-3EE63762C476}" sibTransId="{25FF91B8-B489-4796-9EA6-15ACAE557480}"/>
    <dgm:cxn modelId="{82C651F4-DDE0-4E56-A2EB-8B6933C9CA78}" srcId="{7F06D332-4064-478D-A98E-413992B05DF3}" destId="{F23A3E3B-0C78-4BFB-97B0-8FB3DF78DAD9}" srcOrd="1" destOrd="0" parTransId="{3F397D9A-91AF-4418-8069-741DABAF5F34}" sibTransId="{687B6244-D2E5-4B7F-8808-FB187F170A20}"/>
    <dgm:cxn modelId="{D09449A1-567A-45E3-8693-EE73A617FE4F}" type="presParOf" srcId="{9EB62572-41D8-45F9-B541-B15F789F6294}" destId="{F0874311-D642-4360-9075-48899061E8FC}" srcOrd="0" destOrd="0" presId="urn:microsoft.com/office/officeart/2011/layout/HexagonRadial"/>
    <dgm:cxn modelId="{72E85BCD-B6E4-4F20-8E5C-2BC5E950F23C}" type="presParOf" srcId="{9EB62572-41D8-45F9-B541-B15F789F6294}" destId="{3FD69F8A-5747-458E-8B21-EEEE4B15B61C}" srcOrd="1" destOrd="0" presId="urn:microsoft.com/office/officeart/2011/layout/HexagonRadial"/>
    <dgm:cxn modelId="{1A8575EB-EF1B-4081-8BBB-C12C526DF931}" type="presParOf" srcId="{3FD69F8A-5747-458E-8B21-EEEE4B15B61C}" destId="{C6A1866E-C317-4FB3-AACB-774D140300FE}" srcOrd="0" destOrd="0" presId="urn:microsoft.com/office/officeart/2011/layout/HexagonRadial"/>
    <dgm:cxn modelId="{EA32B274-D312-4131-8CB5-29E8DA42BC0C}" type="presParOf" srcId="{9EB62572-41D8-45F9-B541-B15F789F6294}" destId="{E50C1552-279F-4BC4-AAB7-31F6F6DC07FE}" srcOrd="2" destOrd="0" presId="urn:microsoft.com/office/officeart/2011/layout/HexagonRadial"/>
    <dgm:cxn modelId="{2A223BDF-2557-44F0-B7E2-45C224753F83}" type="presParOf" srcId="{9EB62572-41D8-45F9-B541-B15F789F6294}" destId="{EB3F7134-E38D-4605-8491-EC8A2EBF04FB}" srcOrd="3" destOrd="0" presId="urn:microsoft.com/office/officeart/2011/layout/HexagonRadial"/>
    <dgm:cxn modelId="{58878723-838D-4CE2-94A0-7F899FAFC0CC}" type="presParOf" srcId="{EB3F7134-E38D-4605-8491-EC8A2EBF04FB}" destId="{74C170C1-DA27-4685-AAE4-06F0FE5A2C46}" srcOrd="0" destOrd="0" presId="urn:microsoft.com/office/officeart/2011/layout/HexagonRadial"/>
    <dgm:cxn modelId="{BB1F816C-6452-43AB-B08C-D50BD2435749}" type="presParOf" srcId="{9EB62572-41D8-45F9-B541-B15F789F6294}" destId="{1A559554-6451-48B8-A36E-3F5635C8F8DE}" srcOrd="4" destOrd="0" presId="urn:microsoft.com/office/officeart/2011/layout/HexagonRadial"/>
    <dgm:cxn modelId="{A0A82756-19A3-4AC5-B908-10A5447770A9}" type="presParOf" srcId="{9EB62572-41D8-45F9-B541-B15F789F6294}" destId="{2062E973-4660-4483-82A7-3F51670F2CFB}" srcOrd="5" destOrd="0" presId="urn:microsoft.com/office/officeart/2011/layout/HexagonRadial"/>
    <dgm:cxn modelId="{957915E8-053D-4441-B529-1A8DB22008CB}" type="presParOf" srcId="{2062E973-4660-4483-82A7-3F51670F2CFB}" destId="{94977B14-EA9C-453E-86B7-D037C40AFA3B}" srcOrd="0" destOrd="0" presId="urn:microsoft.com/office/officeart/2011/layout/HexagonRadial"/>
    <dgm:cxn modelId="{2267F2CB-1010-465A-98E4-D3E0AE4FD71D}" type="presParOf" srcId="{9EB62572-41D8-45F9-B541-B15F789F6294}" destId="{44A10947-FA73-44EC-BB7A-DDB3CC161DC5}" srcOrd="6" destOrd="0" presId="urn:microsoft.com/office/officeart/2011/layout/HexagonRadial"/>
    <dgm:cxn modelId="{4391AC87-4E4D-43D0-9193-A9F0E9347DE9}" type="presParOf" srcId="{9EB62572-41D8-45F9-B541-B15F789F6294}" destId="{3BBA867F-DDBE-4756-9753-07AD2A6CF866}" srcOrd="7" destOrd="0" presId="urn:microsoft.com/office/officeart/2011/layout/HexagonRadial"/>
    <dgm:cxn modelId="{4F8261F9-3ED0-4265-BB77-0B615E7132CE}" type="presParOf" srcId="{3BBA867F-DDBE-4756-9753-07AD2A6CF866}" destId="{0CD5E6F8-DE06-48B5-B5CA-4695EF1368CA}" srcOrd="0" destOrd="0" presId="urn:microsoft.com/office/officeart/2011/layout/HexagonRadial"/>
    <dgm:cxn modelId="{8FC6870E-5B0B-4CEB-836E-3A3836A780E9}" type="presParOf" srcId="{9EB62572-41D8-45F9-B541-B15F789F6294}" destId="{7B74E137-A454-4497-A126-639D578070F1}" srcOrd="8" destOrd="0" presId="urn:microsoft.com/office/officeart/2011/layout/HexagonRadial"/>
    <dgm:cxn modelId="{FA3DB2DB-8002-4A1A-9EDB-943470BC38FF}" type="presParOf" srcId="{9EB62572-41D8-45F9-B541-B15F789F6294}" destId="{27988BE4-5684-4CC4-84C0-5E94E7BA94E4}" srcOrd="9" destOrd="0" presId="urn:microsoft.com/office/officeart/2011/layout/HexagonRadial"/>
    <dgm:cxn modelId="{8DA66005-0639-453F-9ED4-E686C5E42675}" type="presParOf" srcId="{27988BE4-5684-4CC4-84C0-5E94E7BA94E4}" destId="{247DB8BF-0F97-4316-BAAE-212409D1827E}" srcOrd="0" destOrd="0" presId="urn:microsoft.com/office/officeart/2011/layout/HexagonRadial"/>
    <dgm:cxn modelId="{5CFD5DEB-8D3E-4154-9EB3-30DDDF775E24}" type="presParOf" srcId="{9EB62572-41D8-45F9-B541-B15F789F6294}" destId="{D781ED47-F29D-4E96-9125-8C94A75326FB}" srcOrd="10" destOrd="0" presId="urn:microsoft.com/office/officeart/2011/layout/HexagonRadial"/>
    <dgm:cxn modelId="{FFAD41B8-2ECC-4802-AB66-4849E5635E23}" type="presParOf" srcId="{9EB62572-41D8-45F9-B541-B15F789F6294}" destId="{5E4DA6C6-5965-49E4-96BB-31386A63DC64}" srcOrd="11" destOrd="0" presId="urn:microsoft.com/office/officeart/2011/layout/HexagonRadial"/>
    <dgm:cxn modelId="{8793213A-7516-4145-92E6-14F0B1150458}" type="presParOf" srcId="{5E4DA6C6-5965-49E4-96BB-31386A63DC64}" destId="{6788901F-E2C6-415F-A1F0-911A5039010B}" srcOrd="0" destOrd="0" presId="urn:microsoft.com/office/officeart/2011/layout/HexagonRadial"/>
    <dgm:cxn modelId="{60D9F1FF-FA89-44FA-881C-E5B70C8B4099}" type="presParOf" srcId="{9EB62572-41D8-45F9-B541-B15F789F6294}" destId="{B7E53720-7CFC-4E2D-A682-46E5B6787DD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1FEFF2-D7DA-4223-85DA-67BA1B67E83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2AF735-610B-4A41-B53A-7845F188F007}">
      <dgm:prSet phldrT="[Text]"/>
      <dgm:spPr>
        <a:solidFill>
          <a:srgbClr val="006A96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Export Control Team</a:t>
          </a:r>
        </a:p>
      </dgm:t>
    </dgm:pt>
    <dgm:pt modelId="{263DEDDA-9B12-415A-B2F5-7BB5C9CA4EC4}" type="parTrans" cxnId="{7E8564E8-76DC-4768-B469-61636415E857}">
      <dgm:prSet/>
      <dgm:spPr/>
      <dgm:t>
        <a:bodyPr/>
        <a:lstStyle/>
        <a:p>
          <a:endParaRPr lang="en-US"/>
        </a:p>
      </dgm:t>
    </dgm:pt>
    <dgm:pt modelId="{AFB3C5BC-0CC1-49A4-92D7-28AA692ADFCE}" type="sibTrans" cxnId="{7E8564E8-76DC-4768-B469-61636415E857}">
      <dgm:prSet/>
      <dgm:spPr/>
      <dgm:t>
        <a:bodyPr/>
        <a:lstStyle/>
        <a:p>
          <a:endParaRPr lang="en-US"/>
        </a:p>
      </dgm:t>
    </dgm:pt>
    <dgm:pt modelId="{4F8C89B4-EBF7-45B5-A619-961E0E8A2A6D}">
      <dgm:prSet phldrT="[Text]" custT="1"/>
      <dgm:spPr/>
      <dgm:t>
        <a:bodyPr/>
        <a:lstStyle/>
        <a:p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Contracts &amp; Grants</a:t>
          </a:r>
        </a:p>
      </dgm:t>
    </dgm:pt>
    <dgm:pt modelId="{C1590136-6137-414D-8357-0E6AE843DB33}" type="parTrans" cxnId="{AFBBCF55-C1A4-4F0E-8BEC-D0FFB165839E}">
      <dgm:prSet/>
      <dgm:spPr/>
      <dgm:t>
        <a:bodyPr/>
        <a:lstStyle/>
        <a:p>
          <a:endParaRPr lang="en-US"/>
        </a:p>
      </dgm:t>
    </dgm:pt>
    <dgm:pt modelId="{D52900F9-F550-4355-B415-C417F6B07E05}" type="sibTrans" cxnId="{AFBBCF55-C1A4-4F0E-8BEC-D0FFB165839E}">
      <dgm:prSet/>
      <dgm:spPr/>
      <dgm:t>
        <a:bodyPr/>
        <a:lstStyle/>
        <a:p>
          <a:endParaRPr lang="en-US"/>
        </a:p>
      </dgm:t>
    </dgm:pt>
    <dgm:pt modelId="{94C3B5FA-2429-4BED-81AA-E3BE3143FDED}">
      <dgm:prSet phldrT="[Text]" custT="1"/>
      <dgm:spPr/>
      <dgm:t>
        <a:bodyPr/>
        <a:lstStyle/>
        <a:p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Shipping</a:t>
          </a:r>
        </a:p>
      </dgm:t>
    </dgm:pt>
    <dgm:pt modelId="{DD00453B-6ADB-4D94-A4DD-101F4CCA687E}" type="parTrans" cxnId="{506857D6-4B0E-4EC3-995E-6B16324F47B9}">
      <dgm:prSet/>
      <dgm:spPr/>
      <dgm:t>
        <a:bodyPr/>
        <a:lstStyle/>
        <a:p>
          <a:endParaRPr lang="en-US"/>
        </a:p>
      </dgm:t>
    </dgm:pt>
    <dgm:pt modelId="{6F7582B3-6154-4816-888D-D91AA21B6081}" type="sibTrans" cxnId="{506857D6-4B0E-4EC3-995E-6B16324F47B9}">
      <dgm:prSet/>
      <dgm:spPr/>
      <dgm:t>
        <a:bodyPr/>
        <a:lstStyle/>
        <a:p>
          <a:endParaRPr lang="en-US"/>
        </a:p>
      </dgm:t>
    </dgm:pt>
    <dgm:pt modelId="{E67AA48D-83FB-44AD-BE58-D560230A0D7F}">
      <dgm:prSet phldrT="[Text]" custT="1"/>
      <dgm:spPr/>
      <dgm:t>
        <a:bodyPr/>
        <a:lstStyle/>
        <a:p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Gifts</a:t>
          </a:r>
        </a:p>
      </dgm:t>
    </dgm:pt>
    <dgm:pt modelId="{BE232AEE-AF9B-4A1D-978E-90CE17525978}" type="parTrans" cxnId="{F4ED0251-94D0-4389-BD65-57EF218981BC}">
      <dgm:prSet/>
      <dgm:spPr/>
      <dgm:t>
        <a:bodyPr/>
        <a:lstStyle/>
        <a:p>
          <a:endParaRPr lang="en-US"/>
        </a:p>
      </dgm:t>
    </dgm:pt>
    <dgm:pt modelId="{CDEDDC66-78C8-4330-8161-DE8D4781E77F}" type="sibTrans" cxnId="{F4ED0251-94D0-4389-BD65-57EF218981BC}">
      <dgm:prSet/>
      <dgm:spPr/>
      <dgm:t>
        <a:bodyPr/>
        <a:lstStyle/>
        <a:p>
          <a:endParaRPr lang="en-US"/>
        </a:p>
      </dgm:t>
    </dgm:pt>
    <dgm:pt modelId="{C99A9567-5AE5-4BDF-A801-44BB33A9F52D}">
      <dgm:prSet phldrT="[Text]" custT="1"/>
      <dgm:spPr/>
      <dgm:t>
        <a:bodyPr/>
        <a:lstStyle/>
        <a:p>
          <a:r>
            <a:rPr lang="en-US" sz="900" b="0" dirty="0">
              <a:latin typeface="Calibri" panose="020F0502020204030204" pitchFamily="34" charset="0"/>
              <a:cs typeface="Calibri" panose="020F0502020204030204" pitchFamily="34" charset="0"/>
            </a:rPr>
            <a:t>Faculty,  Researchers &amp; Administrators</a:t>
          </a:r>
        </a:p>
      </dgm:t>
    </dgm:pt>
    <dgm:pt modelId="{30E6156F-BA90-4594-B0FA-326A40851279}" type="parTrans" cxnId="{EDEDDC52-1A18-4458-AECE-75753F566082}">
      <dgm:prSet/>
      <dgm:spPr/>
      <dgm:t>
        <a:bodyPr/>
        <a:lstStyle/>
        <a:p>
          <a:endParaRPr lang="en-US"/>
        </a:p>
      </dgm:t>
    </dgm:pt>
    <dgm:pt modelId="{B25969D1-82A5-4C5E-ABD0-5BE89DC0A7C4}" type="sibTrans" cxnId="{EDEDDC52-1A18-4458-AECE-75753F566082}">
      <dgm:prSet/>
      <dgm:spPr/>
      <dgm:t>
        <a:bodyPr/>
        <a:lstStyle/>
        <a:p>
          <a:endParaRPr lang="en-US"/>
        </a:p>
      </dgm:t>
    </dgm:pt>
    <dgm:pt modelId="{4537DA42-58A3-4660-A808-1B6D711285E0}">
      <dgm:prSet phldrT="[Text]" custT="1"/>
      <dgm:spPr/>
      <dgm:t>
        <a:bodyPr/>
        <a:lstStyle/>
        <a:p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Tech Transfer</a:t>
          </a:r>
        </a:p>
      </dgm:t>
    </dgm:pt>
    <dgm:pt modelId="{64A032D5-D925-4115-A5A3-AB41782036A5}" type="parTrans" cxnId="{91A002BF-C4AB-40EA-A588-11BD118EA605}">
      <dgm:prSet/>
      <dgm:spPr/>
      <dgm:t>
        <a:bodyPr/>
        <a:lstStyle/>
        <a:p>
          <a:endParaRPr lang="en-US"/>
        </a:p>
      </dgm:t>
    </dgm:pt>
    <dgm:pt modelId="{55FA9091-3C19-406C-8B62-848D09ABA783}" type="sibTrans" cxnId="{91A002BF-C4AB-40EA-A588-11BD118EA605}">
      <dgm:prSet/>
      <dgm:spPr/>
      <dgm:t>
        <a:bodyPr/>
        <a:lstStyle/>
        <a:p>
          <a:endParaRPr lang="en-US"/>
        </a:p>
      </dgm:t>
    </dgm:pt>
    <dgm:pt modelId="{4492D30D-2CA4-49F5-A9CC-2ECD7585CEB5}">
      <dgm:prSet phldrT="[Text]" custT="1"/>
      <dgm:spPr/>
      <dgm:t>
        <a:bodyPr/>
        <a:lstStyle/>
        <a:p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Purchasing</a:t>
          </a:r>
        </a:p>
      </dgm:t>
    </dgm:pt>
    <dgm:pt modelId="{EF53B4F4-D0C5-4F28-9260-C77985CC0CC5}" type="parTrans" cxnId="{AC755D5E-83EB-42AF-9788-432B9FB5491F}">
      <dgm:prSet/>
      <dgm:spPr/>
      <dgm:t>
        <a:bodyPr/>
        <a:lstStyle/>
        <a:p>
          <a:endParaRPr lang="en-US"/>
        </a:p>
      </dgm:t>
    </dgm:pt>
    <dgm:pt modelId="{3C5E8ED1-F545-4220-A78D-A1CFDAEE7DA8}" type="sibTrans" cxnId="{AC755D5E-83EB-42AF-9788-432B9FB5491F}">
      <dgm:prSet/>
      <dgm:spPr/>
      <dgm:t>
        <a:bodyPr/>
        <a:lstStyle/>
        <a:p>
          <a:endParaRPr lang="en-US"/>
        </a:p>
      </dgm:t>
    </dgm:pt>
    <dgm:pt modelId="{81BA80E9-7AC2-4E27-B046-BE3A227CFCE3}">
      <dgm:prSet phldrT="[Text]" custT="1"/>
      <dgm:spPr/>
      <dgm:t>
        <a:bodyPr/>
        <a:lstStyle/>
        <a:p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Audit</a:t>
          </a:r>
        </a:p>
      </dgm:t>
    </dgm:pt>
    <dgm:pt modelId="{980B0DFA-F8E0-495C-8445-DC7262055A01}" type="parTrans" cxnId="{D9FA4376-5065-449D-8055-EAD512D570E0}">
      <dgm:prSet/>
      <dgm:spPr/>
      <dgm:t>
        <a:bodyPr/>
        <a:lstStyle/>
        <a:p>
          <a:endParaRPr lang="en-US"/>
        </a:p>
      </dgm:t>
    </dgm:pt>
    <dgm:pt modelId="{C206F817-2C92-4F42-A9E5-B8616F57ABAB}" type="sibTrans" cxnId="{D9FA4376-5065-449D-8055-EAD512D570E0}">
      <dgm:prSet/>
      <dgm:spPr/>
      <dgm:t>
        <a:bodyPr/>
        <a:lstStyle/>
        <a:p>
          <a:endParaRPr lang="en-US"/>
        </a:p>
      </dgm:t>
    </dgm:pt>
    <dgm:pt modelId="{DA330CFD-D594-49E0-98B7-CD0C9D27C5F2}">
      <dgm:prSet custT="1"/>
      <dgm:spPr/>
      <dgm:t>
        <a:bodyPr/>
        <a:lstStyle/>
        <a:p>
          <a:r>
            <a:rPr lang="en-US" sz="900" b="0" dirty="0">
              <a:latin typeface="Calibri" panose="020F0502020204030204" pitchFamily="34" charset="0"/>
              <a:cs typeface="Calibri" panose="020F0502020204030204" pitchFamily="34" charset="0"/>
            </a:rPr>
            <a:t>International Center &amp; HR</a:t>
          </a:r>
        </a:p>
      </dgm:t>
    </dgm:pt>
    <dgm:pt modelId="{27C1A18B-A107-4D33-A1F6-C03682B8B983}" type="parTrans" cxnId="{793B88C1-DC20-4B4D-B753-60C59A8F85F2}">
      <dgm:prSet/>
      <dgm:spPr/>
      <dgm:t>
        <a:bodyPr/>
        <a:lstStyle/>
        <a:p>
          <a:endParaRPr lang="en-US"/>
        </a:p>
      </dgm:t>
    </dgm:pt>
    <dgm:pt modelId="{534B8654-3FC1-4B17-90EC-F2F7020F308B}" type="sibTrans" cxnId="{793B88C1-DC20-4B4D-B753-60C59A8F85F2}">
      <dgm:prSet/>
      <dgm:spPr/>
      <dgm:t>
        <a:bodyPr/>
        <a:lstStyle/>
        <a:p>
          <a:endParaRPr lang="en-US"/>
        </a:p>
      </dgm:t>
    </dgm:pt>
    <dgm:pt modelId="{35CBF58D-09E4-4FAC-8C98-5DB6AFFE61DB}">
      <dgm:prSet phldrT="[Text]" custT="1"/>
      <dgm:spPr/>
      <dgm:t>
        <a:bodyPr/>
        <a:lstStyle/>
        <a:p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Accounts Payable</a:t>
          </a:r>
        </a:p>
      </dgm:t>
    </dgm:pt>
    <dgm:pt modelId="{66AC7EAF-B3BF-48AD-AA90-B95DB7E858C2}" type="parTrans" cxnId="{4F76A56D-AADA-403C-9FB5-D39EA7FA0400}">
      <dgm:prSet/>
      <dgm:spPr/>
      <dgm:t>
        <a:bodyPr/>
        <a:lstStyle/>
        <a:p>
          <a:endParaRPr lang="en-US"/>
        </a:p>
      </dgm:t>
    </dgm:pt>
    <dgm:pt modelId="{1D81B145-0026-476B-A64E-D7DF31E9160F}" type="sibTrans" cxnId="{4F76A56D-AADA-403C-9FB5-D39EA7FA0400}">
      <dgm:prSet/>
      <dgm:spPr/>
      <dgm:t>
        <a:bodyPr/>
        <a:lstStyle/>
        <a:p>
          <a:endParaRPr lang="en-US"/>
        </a:p>
      </dgm:t>
    </dgm:pt>
    <dgm:pt modelId="{FC6E56A5-DA9B-40C7-A8D7-D102A1AA5718}" type="pres">
      <dgm:prSet presAssocID="{2D1FEFF2-D7DA-4223-85DA-67BA1B67E83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FD9949-EA54-476C-B5AB-1CCA5E6CE280}" type="pres">
      <dgm:prSet presAssocID="{C22AF735-610B-4A41-B53A-7845F188F007}" presName="centerShape" presStyleLbl="node0" presStyleIdx="0" presStyleCnt="1" custScaleX="167622" custScaleY="161044"/>
      <dgm:spPr/>
    </dgm:pt>
    <dgm:pt modelId="{50334623-EDEB-460E-B223-931936F8FA8B}" type="pres">
      <dgm:prSet presAssocID="{C1590136-6137-414D-8357-0E6AE843DB33}" presName="parTrans" presStyleLbl="sibTrans2D1" presStyleIdx="0" presStyleCnt="9"/>
      <dgm:spPr/>
    </dgm:pt>
    <dgm:pt modelId="{753A88B9-4173-414C-B51D-55A89E208FA5}" type="pres">
      <dgm:prSet presAssocID="{C1590136-6137-414D-8357-0E6AE843DB33}" presName="connectorText" presStyleLbl="sibTrans2D1" presStyleIdx="0" presStyleCnt="9"/>
      <dgm:spPr/>
    </dgm:pt>
    <dgm:pt modelId="{8D685585-361F-40BB-A517-8F25DD78F68F}" type="pres">
      <dgm:prSet presAssocID="{4F8C89B4-EBF7-45B5-A619-961E0E8A2A6D}" presName="node" presStyleLbl="node1" presStyleIdx="0" presStyleCnt="9" custScaleX="105129" custScaleY="103795">
        <dgm:presLayoutVars>
          <dgm:bulletEnabled val="1"/>
        </dgm:presLayoutVars>
      </dgm:prSet>
      <dgm:spPr/>
    </dgm:pt>
    <dgm:pt modelId="{9BBEF298-E0BE-462A-805A-64C7CA57B74A}" type="pres">
      <dgm:prSet presAssocID="{EF53B4F4-D0C5-4F28-9260-C77985CC0CC5}" presName="parTrans" presStyleLbl="sibTrans2D1" presStyleIdx="1" presStyleCnt="9"/>
      <dgm:spPr/>
    </dgm:pt>
    <dgm:pt modelId="{02E7BF60-9DC4-4CA2-9D51-585EF68CC5D9}" type="pres">
      <dgm:prSet presAssocID="{EF53B4F4-D0C5-4F28-9260-C77985CC0CC5}" presName="connectorText" presStyleLbl="sibTrans2D1" presStyleIdx="1" presStyleCnt="9"/>
      <dgm:spPr/>
    </dgm:pt>
    <dgm:pt modelId="{BE788340-202B-4966-B917-ED7A4003EDE6}" type="pres">
      <dgm:prSet presAssocID="{4492D30D-2CA4-49F5-A9CC-2ECD7585CEB5}" presName="node" presStyleLbl="node1" presStyleIdx="1" presStyleCnt="9">
        <dgm:presLayoutVars>
          <dgm:bulletEnabled val="1"/>
        </dgm:presLayoutVars>
      </dgm:prSet>
      <dgm:spPr/>
    </dgm:pt>
    <dgm:pt modelId="{5F73F43A-88F8-4A2E-B7D3-022AD60316F6}" type="pres">
      <dgm:prSet presAssocID="{64A032D5-D925-4115-A5A3-AB41782036A5}" presName="parTrans" presStyleLbl="sibTrans2D1" presStyleIdx="2" presStyleCnt="9"/>
      <dgm:spPr/>
    </dgm:pt>
    <dgm:pt modelId="{865400E0-CDDD-483C-9EC5-CAE814C81FB3}" type="pres">
      <dgm:prSet presAssocID="{64A032D5-D925-4115-A5A3-AB41782036A5}" presName="connectorText" presStyleLbl="sibTrans2D1" presStyleIdx="2" presStyleCnt="9"/>
      <dgm:spPr/>
    </dgm:pt>
    <dgm:pt modelId="{5CCA270C-8A60-4DE7-920D-01F7F855C296}" type="pres">
      <dgm:prSet presAssocID="{4537DA42-58A3-4660-A808-1B6D711285E0}" presName="node" presStyleLbl="node1" presStyleIdx="2" presStyleCnt="9">
        <dgm:presLayoutVars>
          <dgm:bulletEnabled val="1"/>
        </dgm:presLayoutVars>
      </dgm:prSet>
      <dgm:spPr/>
    </dgm:pt>
    <dgm:pt modelId="{6A07096B-5093-4A51-833D-A2462D862764}" type="pres">
      <dgm:prSet presAssocID="{980B0DFA-F8E0-495C-8445-DC7262055A01}" presName="parTrans" presStyleLbl="sibTrans2D1" presStyleIdx="3" presStyleCnt="9"/>
      <dgm:spPr/>
    </dgm:pt>
    <dgm:pt modelId="{EB016889-1220-4815-92A5-8B4F7A980CDE}" type="pres">
      <dgm:prSet presAssocID="{980B0DFA-F8E0-495C-8445-DC7262055A01}" presName="connectorText" presStyleLbl="sibTrans2D1" presStyleIdx="3" presStyleCnt="9"/>
      <dgm:spPr/>
    </dgm:pt>
    <dgm:pt modelId="{08B0CC4A-EEB3-4C37-85A0-2694133ABA85}" type="pres">
      <dgm:prSet presAssocID="{81BA80E9-7AC2-4E27-B046-BE3A227CFCE3}" presName="node" presStyleLbl="node1" presStyleIdx="3" presStyleCnt="9">
        <dgm:presLayoutVars>
          <dgm:bulletEnabled val="1"/>
        </dgm:presLayoutVars>
      </dgm:prSet>
      <dgm:spPr/>
    </dgm:pt>
    <dgm:pt modelId="{B1F24FA4-794A-4FDE-82D0-56F46AF541FC}" type="pres">
      <dgm:prSet presAssocID="{DD00453B-6ADB-4D94-A4DD-101F4CCA687E}" presName="parTrans" presStyleLbl="sibTrans2D1" presStyleIdx="4" presStyleCnt="9"/>
      <dgm:spPr/>
    </dgm:pt>
    <dgm:pt modelId="{691104AB-48D7-4622-8E84-AA94DCE79749}" type="pres">
      <dgm:prSet presAssocID="{DD00453B-6ADB-4D94-A4DD-101F4CCA687E}" presName="connectorText" presStyleLbl="sibTrans2D1" presStyleIdx="4" presStyleCnt="9"/>
      <dgm:spPr/>
    </dgm:pt>
    <dgm:pt modelId="{6C80A448-1709-42DC-A831-0460EFE160F2}" type="pres">
      <dgm:prSet presAssocID="{94C3B5FA-2429-4BED-81AA-E3BE3143FDED}" presName="node" presStyleLbl="node1" presStyleIdx="4" presStyleCnt="9">
        <dgm:presLayoutVars>
          <dgm:bulletEnabled val="1"/>
        </dgm:presLayoutVars>
      </dgm:prSet>
      <dgm:spPr/>
    </dgm:pt>
    <dgm:pt modelId="{90BBB8AA-00A7-4559-82B2-972141559965}" type="pres">
      <dgm:prSet presAssocID="{BE232AEE-AF9B-4A1D-978E-90CE17525978}" presName="parTrans" presStyleLbl="sibTrans2D1" presStyleIdx="5" presStyleCnt="9"/>
      <dgm:spPr/>
    </dgm:pt>
    <dgm:pt modelId="{37524422-D2D7-4758-820B-091059F1FA91}" type="pres">
      <dgm:prSet presAssocID="{BE232AEE-AF9B-4A1D-978E-90CE17525978}" presName="connectorText" presStyleLbl="sibTrans2D1" presStyleIdx="5" presStyleCnt="9"/>
      <dgm:spPr/>
    </dgm:pt>
    <dgm:pt modelId="{5F2349E1-CB24-47C5-B16E-C250C9D9FA80}" type="pres">
      <dgm:prSet presAssocID="{E67AA48D-83FB-44AD-BE58-D560230A0D7F}" presName="node" presStyleLbl="node1" presStyleIdx="5" presStyleCnt="9">
        <dgm:presLayoutVars>
          <dgm:bulletEnabled val="1"/>
        </dgm:presLayoutVars>
      </dgm:prSet>
      <dgm:spPr/>
    </dgm:pt>
    <dgm:pt modelId="{557F092E-D044-4F47-8078-6DC09944BD03}" type="pres">
      <dgm:prSet presAssocID="{66AC7EAF-B3BF-48AD-AA90-B95DB7E858C2}" presName="parTrans" presStyleLbl="sibTrans2D1" presStyleIdx="6" presStyleCnt="9"/>
      <dgm:spPr/>
    </dgm:pt>
    <dgm:pt modelId="{862ADD06-E62A-41B4-9E42-F57A0275C14C}" type="pres">
      <dgm:prSet presAssocID="{66AC7EAF-B3BF-48AD-AA90-B95DB7E858C2}" presName="connectorText" presStyleLbl="sibTrans2D1" presStyleIdx="6" presStyleCnt="9"/>
      <dgm:spPr/>
    </dgm:pt>
    <dgm:pt modelId="{A02E8FF7-AC44-4B95-94C5-67E4348BE346}" type="pres">
      <dgm:prSet presAssocID="{35CBF58D-09E4-4FAC-8C98-5DB6AFFE61DB}" presName="node" presStyleLbl="node1" presStyleIdx="6" presStyleCnt="9">
        <dgm:presLayoutVars>
          <dgm:bulletEnabled val="1"/>
        </dgm:presLayoutVars>
      </dgm:prSet>
      <dgm:spPr/>
    </dgm:pt>
    <dgm:pt modelId="{54983862-DDD0-4ACF-A011-2E417E2DB20E}" type="pres">
      <dgm:prSet presAssocID="{27C1A18B-A107-4D33-A1F6-C03682B8B983}" presName="parTrans" presStyleLbl="sibTrans2D1" presStyleIdx="7" presStyleCnt="9"/>
      <dgm:spPr/>
    </dgm:pt>
    <dgm:pt modelId="{EA654A33-01DF-4CF1-9B97-21ABEE4F6F78}" type="pres">
      <dgm:prSet presAssocID="{27C1A18B-A107-4D33-A1F6-C03682B8B983}" presName="connectorText" presStyleLbl="sibTrans2D1" presStyleIdx="7" presStyleCnt="9"/>
      <dgm:spPr/>
    </dgm:pt>
    <dgm:pt modelId="{9D6E9E1C-9DA9-404F-8DFE-C79021B8B0BA}" type="pres">
      <dgm:prSet presAssocID="{DA330CFD-D594-49E0-98B7-CD0C9D27C5F2}" presName="node" presStyleLbl="node1" presStyleIdx="7" presStyleCnt="9" custScaleX="111962" custScaleY="107751">
        <dgm:presLayoutVars>
          <dgm:bulletEnabled val="1"/>
        </dgm:presLayoutVars>
      </dgm:prSet>
      <dgm:spPr/>
    </dgm:pt>
    <dgm:pt modelId="{94B670FB-787C-480B-852A-D19C441F73FB}" type="pres">
      <dgm:prSet presAssocID="{30E6156F-BA90-4594-B0FA-326A40851279}" presName="parTrans" presStyleLbl="sibTrans2D1" presStyleIdx="8" presStyleCnt="9"/>
      <dgm:spPr/>
    </dgm:pt>
    <dgm:pt modelId="{88C690D6-AF71-4A47-B544-6EC2E30D9C3E}" type="pres">
      <dgm:prSet presAssocID="{30E6156F-BA90-4594-B0FA-326A40851279}" presName="connectorText" presStyleLbl="sibTrans2D1" presStyleIdx="8" presStyleCnt="9"/>
      <dgm:spPr/>
    </dgm:pt>
    <dgm:pt modelId="{7DB126C0-D29F-4C85-8B8E-C5A0419A035E}" type="pres">
      <dgm:prSet presAssocID="{C99A9567-5AE5-4BDF-A801-44BB33A9F52D}" presName="node" presStyleLbl="node1" presStyleIdx="8" presStyleCnt="9" custScaleX="115703" custScaleY="110738">
        <dgm:presLayoutVars>
          <dgm:bulletEnabled val="1"/>
        </dgm:presLayoutVars>
      </dgm:prSet>
      <dgm:spPr/>
    </dgm:pt>
  </dgm:ptLst>
  <dgm:cxnLst>
    <dgm:cxn modelId="{30F02513-394D-431E-AA7B-01800469406F}" type="presOf" srcId="{94C3B5FA-2429-4BED-81AA-E3BE3143FDED}" destId="{6C80A448-1709-42DC-A831-0460EFE160F2}" srcOrd="0" destOrd="0" presId="urn:microsoft.com/office/officeart/2005/8/layout/radial5"/>
    <dgm:cxn modelId="{DAD83914-BD5A-44E0-B1FA-CA7F78AD2DC0}" type="presOf" srcId="{27C1A18B-A107-4D33-A1F6-C03682B8B983}" destId="{54983862-DDD0-4ACF-A011-2E417E2DB20E}" srcOrd="0" destOrd="0" presId="urn:microsoft.com/office/officeart/2005/8/layout/radial5"/>
    <dgm:cxn modelId="{3A21AD14-629F-4E05-AA3E-8A1B08D8A68A}" type="presOf" srcId="{DA330CFD-D594-49E0-98B7-CD0C9D27C5F2}" destId="{9D6E9E1C-9DA9-404F-8DFE-C79021B8B0BA}" srcOrd="0" destOrd="0" presId="urn:microsoft.com/office/officeart/2005/8/layout/radial5"/>
    <dgm:cxn modelId="{78918D16-0FC7-4E3E-AD01-5FF9BF6F3DFA}" type="presOf" srcId="{C1590136-6137-414D-8357-0E6AE843DB33}" destId="{50334623-EDEB-460E-B223-931936F8FA8B}" srcOrd="0" destOrd="0" presId="urn:microsoft.com/office/officeart/2005/8/layout/radial5"/>
    <dgm:cxn modelId="{0492B729-1751-4958-97F1-946B8C73F4AE}" type="presOf" srcId="{30E6156F-BA90-4594-B0FA-326A40851279}" destId="{94B670FB-787C-480B-852A-D19C441F73FB}" srcOrd="0" destOrd="0" presId="urn:microsoft.com/office/officeart/2005/8/layout/radial5"/>
    <dgm:cxn modelId="{0B165A35-3A03-490B-AA53-C42E928FAD52}" type="presOf" srcId="{4537DA42-58A3-4660-A808-1B6D711285E0}" destId="{5CCA270C-8A60-4DE7-920D-01F7F855C296}" srcOrd="0" destOrd="0" presId="urn:microsoft.com/office/officeart/2005/8/layout/radial5"/>
    <dgm:cxn modelId="{D067243B-E4B5-4976-8E42-B3E7408C10A8}" type="presOf" srcId="{C1590136-6137-414D-8357-0E6AE843DB33}" destId="{753A88B9-4173-414C-B51D-55A89E208FA5}" srcOrd="1" destOrd="0" presId="urn:microsoft.com/office/officeart/2005/8/layout/radial5"/>
    <dgm:cxn modelId="{3590BF40-7B6E-4C15-9F28-5700D0D69469}" type="presOf" srcId="{35CBF58D-09E4-4FAC-8C98-5DB6AFFE61DB}" destId="{A02E8FF7-AC44-4B95-94C5-67E4348BE346}" srcOrd="0" destOrd="0" presId="urn:microsoft.com/office/officeart/2005/8/layout/radial5"/>
    <dgm:cxn modelId="{CBCCB15B-50CF-4C32-94D6-CE9458E7D387}" type="presOf" srcId="{C99A9567-5AE5-4BDF-A801-44BB33A9F52D}" destId="{7DB126C0-D29F-4C85-8B8E-C5A0419A035E}" srcOrd="0" destOrd="0" presId="urn:microsoft.com/office/officeart/2005/8/layout/radial5"/>
    <dgm:cxn modelId="{AC755D5E-83EB-42AF-9788-432B9FB5491F}" srcId="{C22AF735-610B-4A41-B53A-7845F188F007}" destId="{4492D30D-2CA4-49F5-A9CC-2ECD7585CEB5}" srcOrd="1" destOrd="0" parTransId="{EF53B4F4-D0C5-4F28-9260-C77985CC0CC5}" sibTransId="{3C5E8ED1-F545-4220-A78D-A1CFDAEE7DA8}"/>
    <dgm:cxn modelId="{2FF1685F-A288-4495-8F62-30A04543CAEE}" type="presOf" srcId="{E67AA48D-83FB-44AD-BE58-D560230A0D7F}" destId="{5F2349E1-CB24-47C5-B16E-C250C9D9FA80}" srcOrd="0" destOrd="0" presId="urn:microsoft.com/office/officeart/2005/8/layout/radial5"/>
    <dgm:cxn modelId="{89337260-ACB3-4200-A81D-8F5F05154B9D}" type="presOf" srcId="{27C1A18B-A107-4D33-A1F6-C03682B8B983}" destId="{EA654A33-01DF-4CF1-9B97-21ABEE4F6F78}" srcOrd="1" destOrd="0" presId="urn:microsoft.com/office/officeart/2005/8/layout/radial5"/>
    <dgm:cxn modelId="{F7EBCE44-DC31-475E-B4B9-3ACC545BC8DA}" type="presOf" srcId="{4F8C89B4-EBF7-45B5-A619-961E0E8A2A6D}" destId="{8D685585-361F-40BB-A517-8F25DD78F68F}" srcOrd="0" destOrd="0" presId="urn:microsoft.com/office/officeart/2005/8/layout/radial5"/>
    <dgm:cxn modelId="{C59C7266-5357-4762-B7B4-8B071CD34F30}" type="presOf" srcId="{64A032D5-D925-4115-A5A3-AB41782036A5}" destId="{5F73F43A-88F8-4A2E-B7D3-022AD60316F6}" srcOrd="0" destOrd="0" presId="urn:microsoft.com/office/officeart/2005/8/layout/radial5"/>
    <dgm:cxn modelId="{36256347-3D69-4EDC-A647-B364E331F96C}" type="presOf" srcId="{EF53B4F4-D0C5-4F28-9260-C77985CC0CC5}" destId="{9BBEF298-E0BE-462A-805A-64C7CA57B74A}" srcOrd="0" destOrd="0" presId="urn:microsoft.com/office/officeart/2005/8/layout/radial5"/>
    <dgm:cxn modelId="{378C494A-5511-4613-9CAD-CAD60819AE8F}" type="presOf" srcId="{980B0DFA-F8E0-495C-8445-DC7262055A01}" destId="{EB016889-1220-4815-92A5-8B4F7A980CDE}" srcOrd="1" destOrd="0" presId="urn:microsoft.com/office/officeart/2005/8/layout/radial5"/>
    <dgm:cxn modelId="{5273216B-E183-4AA7-B80C-389264D19653}" type="presOf" srcId="{BE232AEE-AF9B-4A1D-978E-90CE17525978}" destId="{37524422-D2D7-4758-820B-091059F1FA91}" srcOrd="1" destOrd="0" presId="urn:microsoft.com/office/officeart/2005/8/layout/radial5"/>
    <dgm:cxn modelId="{6FA4D34C-F120-4469-A10A-33D2E35417A1}" type="presOf" srcId="{30E6156F-BA90-4594-B0FA-326A40851279}" destId="{88C690D6-AF71-4A47-B544-6EC2E30D9C3E}" srcOrd="1" destOrd="0" presId="urn:microsoft.com/office/officeart/2005/8/layout/radial5"/>
    <dgm:cxn modelId="{4F76A56D-AADA-403C-9FB5-D39EA7FA0400}" srcId="{C22AF735-610B-4A41-B53A-7845F188F007}" destId="{35CBF58D-09E4-4FAC-8C98-5DB6AFFE61DB}" srcOrd="6" destOrd="0" parTransId="{66AC7EAF-B3BF-48AD-AA90-B95DB7E858C2}" sibTransId="{1D81B145-0026-476B-A64E-D7DF31E9160F}"/>
    <dgm:cxn modelId="{F4ED0251-94D0-4389-BD65-57EF218981BC}" srcId="{C22AF735-610B-4A41-B53A-7845F188F007}" destId="{E67AA48D-83FB-44AD-BE58-D560230A0D7F}" srcOrd="5" destOrd="0" parTransId="{BE232AEE-AF9B-4A1D-978E-90CE17525978}" sibTransId="{CDEDDC66-78C8-4330-8161-DE8D4781E77F}"/>
    <dgm:cxn modelId="{EDEDDC52-1A18-4458-AECE-75753F566082}" srcId="{C22AF735-610B-4A41-B53A-7845F188F007}" destId="{C99A9567-5AE5-4BDF-A801-44BB33A9F52D}" srcOrd="8" destOrd="0" parTransId="{30E6156F-BA90-4594-B0FA-326A40851279}" sibTransId="{B25969D1-82A5-4C5E-ABD0-5BE89DC0A7C4}"/>
    <dgm:cxn modelId="{F7E0C855-9FD8-4DBB-A38D-B6AE19BC6DAB}" type="presOf" srcId="{DD00453B-6ADB-4D94-A4DD-101F4CCA687E}" destId="{691104AB-48D7-4622-8E84-AA94DCE79749}" srcOrd="1" destOrd="0" presId="urn:microsoft.com/office/officeart/2005/8/layout/radial5"/>
    <dgm:cxn modelId="{AFBBCF55-C1A4-4F0E-8BEC-D0FFB165839E}" srcId="{C22AF735-610B-4A41-B53A-7845F188F007}" destId="{4F8C89B4-EBF7-45B5-A619-961E0E8A2A6D}" srcOrd="0" destOrd="0" parTransId="{C1590136-6137-414D-8357-0E6AE843DB33}" sibTransId="{D52900F9-F550-4355-B415-C417F6B07E05}"/>
    <dgm:cxn modelId="{D9FA4376-5065-449D-8055-EAD512D570E0}" srcId="{C22AF735-610B-4A41-B53A-7845F188F007}" destId="{81BA80E9-7AC2-4E27-B046-BE3A227CFCE3}" srcOrd="3" destOrd="0" parTransId="{980B0DFA-F8E0-495C-8445-DC7262055A01}" sibTransId="{C206F817-2C92-4F42-A9E5-B8616F57ABAB}"/>
    <dgm:cxn modelId="{FC520F77-A712-4A15-A72D-6266CED4787F}" type="presOf" srcId="{66AC7EAF-B3BF-48AD-AA90-B95DB7E858C2}" destId="{862ADD06-E62A-41B4-9E42-F57A0275C14C}" srcOrd="1" destOrd="0" presId="urn:microsoft.com/office/officeart/2005/8/layout/radial5"/>
    <dgm:cxn modelId="{FB75F77A-C2F2-4670-A49A-B6614F39CA4B}" type="presOf" srcId="{BE232AEE-AF9B-4A1D-978E-90CE17525978}" destId="{90BBB8AA-00A7-4559-82B2-972141559965}" srcOrd="0" destOrd="0" presId="urn:microsoft.com/office/officeart/2005/8/layout/radial5"/>
    <dgm:cxn modelId="{4695B481-7329-4D3E-A157-21C238F65881}" type="presOf" srcId="{81BA80E9-7AC2-4E27-B046-BE3A227CFCE3}" destId="{08B0CC4A-EEB3-4C37-85A0-2694133ABA85}" srcOrd="0" destOrd="0" presId="urn:microsoft.com/office/officeart/2005/8/layout/radial5"/>
    <dgm:cxn modelId="{720D458B-1091-4F68-A4C3-01A62C6A0033}" type="presOf" srcId="{C22AF735-610B-4A41-B53A-7845F188F007}" destId="{CBFD9949-EA54-476C-B5AB-1CCA5E6CE280}" srcOrd="0" destOrd="0" presId="urn:microsoft.com/office/officeart/2005/8/layout/radial5"/>
    <dgm:cxn modelId="{65B8DB93-3FD7-4A4D-8D2D-7ABB11014ED1}" type="presOf" srcId="{EF53B4F4-D0C5-4F28-9260-C77985CC0CC5}" destId="{02E7BF60-9DC4-4CA2-9D51-585EF68CC5D9}" srcOrd="1" destOrd="0" presId="urn:microsoft.com/office/officeart/2005/8/layout/radial5"/>
    <dgm:cxn modelId="{7E0070A0-0DBA-4AB1-A3D1-AEBA12CD6ACF}" type="presOf" srcId="{66AC7EAF-B3BF-48AD-AA90-B95DB7E858C2}" destId="{557F092E-D044-4F47-8078-6DC09944BD03}" srcOrd="0" destOrd="0" presId="urn:microsoft.com/office/officeart/2005/8/layout/radial5"/>
    <dgm:cxn modelId="{5D6B13AE-5455-42BA-B92C-D99450EA7428}" type="presOf" srcId="{DD00453B-6ADB-4D94-A4DD-101F4CCA687E}" destId="{B1F24FA4-794A-4FDE-82D0-56F46AF541FC}" srcOrd="0" destOrd="0" presId="urn:microsoft.com/office/officeart/2005/8/layout/radial5"/>
    <dgm:cxn modelId="{4D128FBE-3BD3-4F26-97F8-EA9229049C2B}" type="presOf" srcId="{64A032D5-D925-4115-A5A3-AB41782036A5}" destId="{865400E0-CDDD-483C-9EC5-CAE814C81FB3}" srcOrd="1" destOrd="0" presId="urn:microsoft.com/office/officeart/2005/8/layout/radial5"/>
    <dgm:cxn modelId="{91A002BF-C4AB-40EA-A588-11BD118EA605}" srcId="{C22AF735-610B-4A41-B53A-7845F188F007}" destId="{4537DA42-58A3-4660-A808-1B6D711285E0}" srcOrd="2" destOrd="0" parTransId="{64A032D5-D925-4115-A5A3-AB41782036A5}" sibTransId="{55FA9091-3C19-406C-8B62-848D09ABA783}"/>
    <dgm:cxn modelId="{793B88C1-DC20-4B4D-B753-60C59A8F85F2}" srcId="{C22AF735-610B-4A41-B53A-7845F188F007}" destId="{DA330CFD-D594-49E0-98B7-CD0C9D27C5F2}" srcOrd="7" destOrd="0" parTransId="{27C1A18B-A107-4D33-A1F6-C03682B8B983}" sibTransId="{534B8654-3FC1-4B17-90EC-F2F7020F308B}"/>
    <dgm:cxn modelId="{C0ED19C8-CBA3-4C6C-8044-AC8B4D135751}" type="presOf" srcId="{2D1FEFF2-D7DA-4223-85DA-67BA1B67E835}" destId="{FC6E56A5-DA9B-40C7-A8D7-D102A1AA5718}" srcOrd="0" destOrd="0" presId="urn:microsoft.com/office/officeart/2005/8/layout/radial5"/>
    <dgm:cxn modelId="{D8E259D1-74BE-4E9F-AE40-3E39B9080FBC}" type="presOf" srcId="{980B0DFA-F8E0-495C-8445-DC7262055A01}" destId="{6A07096B-5093-4A51-833D-A2462D862764}" srcOrd="0" destOrd="0" presId="urn:microsoft.com/office/officeart/2005/8/layout/radial5"/>
    <dgm:cxn modelId="{506857D6-4B0E-4EC3-995E-6B16324F47B9}" srcId="{C22AF735-610B-4A41-B53A-7845F188F007}" destId="{94C3B5FA-2429-4BED-81AA-E3BE3143FDED}" srcOrd="4" destOrd="0" parTransId="{DD00453B-6ADB-4D94-A4DD-101F4CCA687E}" sibTransId="{6F7582B3-6154-4816-888D-D91AA21B6081}"/>
    <dgm:cxn modelId="{7E8564E8-76DC-4768-B469-61636415E857}" srcId="{2D1FEFF2-D7DA-4223-85DA-67BA1B67E835}" destId="{C22AF735-610B-4A41-B53A-7845F188F007}" srcOrd="0" destOrd="0" parTransId="{263DEDDA-9B12-415A-B2F5-7BB5C9CA4EC4}" sibTransId="{AFB3C5BC-0CC1-49A4-92D7-28AA692ADFCE}"/>
    <dgm:cxn modelId="{B59E78F1-7437-4139-B690-E034838E00AB}" type="presOf" srcId="{4492D30D-2CA4-49F5-A9CC-2ECD7585CEB5}" destId="{BE788340-202B-4966-B917-ED7A4003EDE6}" srcOrd="0" destOrd="0" presId="urn:microsoft.com/office/officeart/2005/8/layout/radial5"/>
    <dgm:cxn modelId="{CB7393A2-B014-449A-A5AC-3D6FF1B3D821}" type="presParOf" srcId="{FC6E56A5-DA9B-40C7-A8D7-D102A1AA5718}" destId="{CBFD9949-EA54-476C-B5AB-1CCA5E6CE280}" srcOrd="0" destOrd="0" presId="urn:microsoft.com/office/officeart/2005/8/layout/radial5"/>
    <dgm:cxn modelId="{3C5A88D1-3F5C-4F60-A64A-D96DD47A583F}" type="presParOf" srcId="{FC6E56A5-DA9B-40C7-A8D7-D102A1AA5718}" destId="{50334623-EDEB-460E-B223-931936F8FA8B}" srcOrd="1" destOrd="0" presId="urn:microsoft.com/office/officeart/2005/8/layout/radial5"/>
    <dgm:cxn modelId="{A7069768-56D6-446F-AA19-9F638DEAFEF7}" type="presParOf" srcId="{50334623-EDEB-460E-B223-931936F8FA8B}" destId="{753A88B9-4173-414C-B51D-55A89E208FA5}" srcOrd="0" destOrd="0" presId="urn:microsoft.com/office/officeart/2005/8/layout/radial5"/>
    <dgm:cxn modelId="{BB692D00-1A80-4DC1-BBF8-3A5B4B2BE0FB}" type="presParOf" srcId="{FC6E56A5-DA9B-40C7-A8D7-D102A1AA5718}" destId="{8D685585-361F-40BB-A517-8F25DD78F68F}" srcOrd="2" destOrd="0" presId="urn:microsoft.com/office/officeart/2005/8/layout/radial5"/>
    <dgm:cxn modelId="{238F8751-C616-4C75-8510-5DE8C8BBD2B7}" type="presParOf" srcId="{FC6E56A5-DA9B-40C7-A8D7-D102A1AA5718}" destId="{9BBEF298-E0BE-462A-805A-64C7CA57B74A}" srcOrd="3" destOrd="0" presId="urn:microsoft.com/office/officeart/2005/8/layout/radial5"/>
    <dgm:cxn modelId="{86EBFA34-74D7-4D95-B96F-1E006B604F67}" type="presParOf" srcId="{9BBEF298-E0BE-462A-805A-64C7CA57B74A}" destId="{02E7BF60-9DC4-4CA2-9D51-585EF68CC5D9}" srcOrd="0" destOrd="0" presId="urn:microsoft.com/office/officeart/2005/8/layout/radial5"/>
    <dgm:cxn modelId="{46E2F749-CE85-45D0-85CC-82E5F267DEE6}" type="presParOf" srcId="{FC6E56A5-DA9B-40C7-A8D7-D102A1AA5718}" destId="{BE788340-202B-4966-B917-ED7A4003EDE6}" srcOrd="4" destOrd="0" presId="urn:microsoft.com/office/officeart/2005/8/layout/radial5"/>
    <dgm:cxn modelId="{C94EF079-1FE9-4D30-AF62-B7BD0BBF21A0}" type="presParOf" srcId="{FC6E56A5-DA9B-40C7-A8D7-D102A1AA5718}" destId="{5F73F43A-88F8-4A2E-B7D3-022AD60316F6}" srcOrd="5" destOrd="0" presId="urn:microsoft.com/office/officeart/2005/8/layout/radial5"/>
    <dgm:cxn modelId="{FECD46A8-BF35-4C6A-AF63-62FD1C30550A}" type="presParOf" srcId="{5F73F43A-88F8-4A2E-B7D3-022AD60316F6}" destId="{865400E0-CDDD-483C-9EC5-CAE814C81FB3}" srcOrd="0" destOrd="0" presId="urn:microsoft.com/office/officeart/2005/8/layout/radial5"/>
    <dgm:cxn modelId="{70B100B2-526A-4A15-84F5-7DD2D942069F}" type="presParOf" srcId="{FC6E56A5-DA9B-40C7-A8D7-D102A1AA5718}" destId="{5CCA270C-8A60-4DE7-920D-01F7F855C296}" srcOrd="6" destOrd="0" presId="urn:microsoft.com/office/officeart/2005/8/layout/radial5"/>
    <dgm:cxn modelId="{EDB86B92-0306-4C33-80EB-6DEF153CB84E}" type="presParOf" srcId="{FC6E56A5-DA9B-40C7-A8D7-D102A1AA5718}" destId="{6A07096B-5093-4A51-833D-A2462D862764}" srcOrd="7" destOrd="0" presId="urn:microsoft.com/office/officeart/2005/8/layout/radial5"/>
    <dgm:cxn modelId="{A6042304-8175-4CBF-AEDD-4CD7EDC6F090}" type="presParOf" srcId="{6A07096B-5093-4A51-833D-A2462D862764}" destId="{EB016889-1220-4815-92A5-8B4F7A980CDE}" srcOrd="0" destOrd="0" presId="urn:microsoft.com/office/officeart/2005/8/layout/radial5"/>
    <dgm:cxn modelId="{1E88F786-AEAF-43D8-AB70-BA900D3F32B4}" type="presParOf" srcId="{FC6E56A5-DA9B-40C7-A8D7-D102A1AA5718}" destId="{08B0CC4A-EEB3-4C37-85A0-2694133ABA85}" srcOrd="8" destOrd="0" presId="urn:microsoft.com/office/officeart/2005/8/layout/radial5"/>
    <dgm:cxn modelId="{A932A10B-8BB7-4859-ACBE-356803761684}" type="presParOf" srcId="{FC6E56A5-DA9B-40C7-A8D7-D102A1AA5718}" destId="{B1F24FA4-794A-4FDE-82D0-56F46AF541FC}" srcOrd="9" destOrd="0" presId="urn:microsoft.com/office/officeart/2005/8/layout/radial5"/>
    <dgm:cxn modelId="{19E0D239-1543-4DA8-8FFF-C82354AEB831}" type="presParOf" srcId="{B1F24FA4-794A-4FDE-82D0-56F46AF541FC}" destId="{691104AB-48D7-4622-8E84-AA94DCE79749}" srcOrd="0" destOrd="0" presId="urn:microsoft.com/office/officeart/2005/8/layout/radial5"/>
    <dgm:cxn modelId="{34598CA9-CD0D-42F9-917D-CDCF60EA675B}" type="presParOf" srcId="{FC6E56A5-DA9B-40C7-A8D7-D102A1AA5718}" destId="{6C80A448-1709-42DC-A831-0460EFE160F2}" srcOrd="10" destOrd="0" presId="urn:microsoft.com/office/officeart/2005/8/layout/radial5"/>
    <dgm:cxn modelId="{6E5765E0-CBA2-4308-8BC7-6365AD04CF6C}" type="presParOf" srcId="{FC6E56A5-DA9B-40C7-A8D7-D102A1AA5718}" destId="{90BBB8AA-00A7-4559-82B2-972141559965}" srcOrd="11" destOrd="0" presId="urn:microsoft.com/office/officeart/2005/8/layout/radial5"/>
    <dgm:cxn modelId="{0D1E76F6-F490-4BDF-AD6C-2FC88CD34295}" type="presParOf" srcId="{90BBB8AA-00A7-4559-82B2-972141559965}" destId="{37524422-D2D7-4758-820B-091059F1FA91}" srcOrd="0" destOrd="0" presId="urn:microsoft.com/office/officeart/2005/8/layout/radial5"/>
    <dgm:cxn modelId="{FC4D9A61-C514-4EB4-9D11-C9890CD35ACB}" type="presParOf" srcId="{FC6E56A5-DA9B-40C7-A8D7-D102A1AA5718}" destId="{5F2349E1-CB24-47C5-B16E-C250C9D9FA80}" srcOrd="12" destOrd="0" presId="urn:microsoft.com/office/officeart/2005/8/layout/radial5"/>
    <dgm:cxn modelId="{B417920C-45ED-4534-990B-5C59E6E818F7}" type="presParOf" srcId="{FC6E56A5-DA9B-40C7-A8D7-D102A1AA5718}" destId="{557F092E-D044-4F47-8078-6DC09944BD03}" srcOrd="13" destOrd="0" presId="urn:microsoft.com/office/officeart/2005/8/layout/radial5"/>
    <dgm:cxn modelId="{889FA6DA-D3F0-4B68-94AB-B6575064568E}" type="presParOf" srcId="{557F092E-D044-4F47-8078-6DC09944BD03}" destId="{862ADD06-E62A-41B4-9E42-F57A0275C14C}" srcOrd="0" destOrd="0" presId="urn:microsoft.com/office/officeart/2005/8/layout/radial5"/>
    <dgm:cxn modelId="{24D5F389-F86E-4049-82EC-93CE19620D4F}" type="presParOf" srcId="{FC6E56A5-DA9B-40C7-A8D7-D102A1AA5718}" destId="{A02E8FF7-AC44-4B95-94C5-67E4348BE346}" srcOrd="14" destOrd="0" presId="urn:microsoft.com/office/officeart/2005/8/layout/radial5"/>
    <dgm:cxn modelId="{87777A36-937C-4068-8C71-D0AC8506A938}" type="presParOf" srcId="{FC6E56A5-DA9B-40C7-A8D7-D102A1AA5718}" destId="{54983862-DDD0-4ACF-A011-2E417E2DB20E}" srcOrd="15" destOrd="0" presId="urn:microsoft.com/office/officeart/2005/8/layout/radial5"/>
    <dgm:cxn modelId="{36DFDA43-7AB0-497B-8D8F-E7772FEC5978}" type="presParOf" srcId="{54983862-DDD0-4ACF-A011-2E417E2DB20E}" destId="{EA654A33-01DF-4CF1-9B97-21ABEE4F6F78}" srcOrd="0" destOrd="0" presId="urn:microsoft.com/office/officeart/2005/8/layout/radial5"/>
    <dgm:cxn modelId="{9EB8E1FC-CF12-4D28-8D7B-76911BDEDF34}" type="presParOf" srcId="{FC6E56A5-DA9B-40C7-A8D7-D102A1AA5718}" destId="{9D6E9E1C-9DA9-404F-8DFE-C79021B8B0BA}" srcOrd="16" destOrd="0" presId="urn:microsoft.com/office/officeart/2005/8/layout/radial5"/>
    <dgm:cxn modelId="{CEEF3D0B-228A-438B-82C9-211F5F1B0883}" type="presParOf" srcId="{FC6E56A5-DA9B-40C7-A8D7-D102A1AA5718}" destId="{94B670FB-787C-480B-852A-D19C441F73FB}" srcOrd="17" destOrd="0" presId="urn:microsoft.com/office/officeart/2005/8/layout/radial5"/>
    <dgm:cxn modelId="{2011E398-5C14-48E4-A6CD-0314ECD72932}" type="presParOf" srcId="{94B670FB-787C-480B-852A-D19C441F73FB}" destId="{88C690D6-AF71-4A47-B544-6EC2E30D9C3E}" srcOrd="0" destOrd="0" presId="urn:microsoft.com/office/officeart/2005/8/layout/radial5"/>
    <dgm:cxn modelId="{2EC18EF7-04FE-4A6F-AAEB-76C6FC9C7A64}" type="presParOf" srcId="{FC6E56A5-DA9B-40C7-A8D7-D102A1AA5718}" destId="{7DB126C0-D29F-4C85-8B8E-C5A0419A035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F33965-93FF-4697-9079-49749717D23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5F0001-4347-40D4-A433-6B1F38B6357A}">
      <dgm:prSet phldrT="[Text]" custT="1"/>
      <dgm:spPr>
        <a:xfrm>
          <a:off x="38106" y="19051"/>
          <a:ext cx="2962656" cy="151739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People</a:t>
          </a:r>
        </a:p>
      </dgm:t>
    </dgm:pt>
    <dgm:pt modelId="{9334700E-5D22-4F91-B7F8-C2E0C57F9A4E}" type="parTrans" cxnId="{64923C82-40C9-491F-9C6F-DDB41D13B797}">
      <dgm:prSet/>
      <dgm:spPr/>
      <dgm:t>
        <a:bodyPr/>
        <a:lstStyle/>
        <a:p>
          <a:endParaRPr lang="en-US"/>
        </a:p>
      </dgm:t>
    </dgm:pt>
    <dgm:pt modelId="{543B7D05-08CF-42B4-B49C-ECC065DAD1E9}" type="sibTrans" cxnId="{64923C82-40C9-491F-9C6F-DDB41D13B797}">
      <dgm:prSet/>
      <dgm:spPr/>
      <dgm:t>
        <a:bodyPr/>
        <a:lstStyle/>
        <a:p>
          <a:endParaRPr lang="en-US"/>
        </a:p>
      </dgm:t>
    </dgm:pt>
    <dgm:pt modelId="{1BBEF03A-D2CF-4648-95CF-B09FF043E462}">
      <dgm:prSet phldrT="[Text]" custT="1"/>
      <dgm:spPr>
        <a:xfrm rot="5400000">
          <a:off x="4865360" y="-1751880"/>
          <a:ext cx="1213916" cy="4962145"/>
        </a:xfrm>
        <a:prstGeom prst="round2Same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Foreign visiting scholars </a:t>
          </a:r>
        </a:p>
      </dgm:t>
    </dgm:pt>
    <dgm:pt modelId="{0C4C3974-E9CB-45F0-B6D4-E0601413E815}" type="parTrans" cxnId="{3FD53688-E77A-4131-AE63-F5B313B3584F}">
      <dgm:prSet/>
      <dgm:spPr/>
      <dgm:t>
        <a:bodyPr/>
        <a:lstStyle/>
        <a:p>
          <a:endParaRPr lang="en-US"/>
        </a:p>
      </dgm:t>
    </dgm:pt>
    <dgm:pt modelId="{A48E7A3C-06B5-4630-8CB9-DBBAADEAD538}" type="sibTrans" cxnId="{3FD53688-E77A-4131-AE63-F5B313B3584F}">
      <dgm:prSet/>
      <dgm:spPr/>
      <dgm:t>
        <a:bodyPr/>
        <a:lstStyle/>
        <a:p>
          <a:endParaRPr lang="en-US"/>
        </a:p>
      </dgm:t>
    </dgm:pt>
    <dgm:pt modelId="{2B6EA73C-B56A-4818-87AC-C6C28BBAE7D3}">
      <dgm:prSet phldrT="[Text]" custT="1"/>
      <dgm:spPr>
        <a:xfrm>
          <a:off x="19040" y="1567705"/>
          <a:ext cx="2962656" cy="1517395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Places</a:t>
          </a:r>
        </a:p>
      </dgm:t>
    </dgm:pt>
    <dgm:pt modelId="{A082C8F4-9003-4633-AD9C-6ECCC0D2B7E6}" type="parTrans" cxnId="{03BBFC82-FF65-4784-AF9B-340692F5A974}">
      <dgm:prSet/>
      <dgm:spPr/>
      <dgm:t>
        <a:bodyPr/>
        <a:lstStyle/>
        <a:p>
          <a:endParaRPr lang="en-US"/>
        </a:p>
      </dgm:t>
    </dgm:pt>
    <dgm:pt modelId="{B8BD9781-3402-4A0F-8BCC-61808EC52CD5}" type="sibTrans" cxnId="{03BBFC82-FF65-4784-AF9B-340692F5A974}">
      <dgm:prSet/>
      <dgm:spPr/>
      <dgm:t>
        <a:bodyPr/>
        <a:lstStyle/>
        <a:p>
          <a:endParaRPr lang="en-US"/>
        </a:p>
      </dgm:t>
    </dgm:pt>
    <dgm:pt modelId="{F134DD6D-5E5D-421A-A620-7A3B89F57613}">
      <dgm:prSet phldrT="[Text]" custT="1"/>
      <dgm:spPr>
        <a:xfrm rot="5400000">
          <a:off x="4816907" y="-112194"/>
          <a:ext cx="1281531" cy="4932914"/>
        </a:xfrm>
        <a:prstGeom prst="round2SameRect">
          <a:avLst/>
        </a:prstGeom>
        <a:solidFill>
          <a:srgbClr val="4472C4">
            <a:tint val="40000"/>
            <a:alpha val="90000"/>
            <a:hueOff val="-3695877"/>
            <a:satOff val="-6408"/>
            <a:lumOff val="-644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3695877"/>
              <a:satOff val="-6408"/>
              <a:lumOff val="-64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Foreign shipments</a:t>
          </a:r>
        </a:p>
      </dgm:t>
    </dgm:pt>
    <dgm:pt modelId="{02405648-9368-440D-A50F-72D93E4B131D}" type="parTrans" cxnId="{FC1E7191-0FE2-422E-BE60-AF333369B29B}">
      <dgm:prSet/>
      <dgm:spPr/>
      <dgm:t>
        <a:bodyPr/>
        <a:lstStyle/>
        <a:p>
          <a:endParaRPr lang="en-US"/>
        </a:p>
      </dgm:t>
    </dgm:pt>
    <dgm:pt modelId="{CDD0EB4E-6F3C-4AE9-9FBE-6F9742603961}" type="sibTrans" cxnId="{FC1E7191-0FE2-422E-BE60-AF333369B29B}">
      <dgm:prSet/>
      <dgm:spPr/>
      <dgm:t>
        <a:bodyPr/>
        <a:lstStyle/>
        <a:p>
          <a:endParaRPr lang="en-US"/>
        </a:p>
      </dgm:t>
    </dgm:pt>
    <dgm:pt modelId="{ABE07A2F-3D5E-4BC2-A5F7-9EBB19295999}">
      <dgm:prSet custT="1"/>
      <dgm:spPr>
        <a:xfrm rot="5400000">
          <a:off x="4816907" y="-112194"/>
          <a:ext cx="1281531" cy="4932914"/>
        </a:xfrm>
        <a:prstGeom prst="round2SameRect">
          <a:avLst/>
        </a:prstGeom>
        <a:solidFill>
          <a:srgbClr val="4472C4">
            <a:tint val="40000"/>
            <a:alpha val="90000"/>
            <a:hueOff val="-3695877"/>
            <a:satOff val="-6408"/>
            <a:lumOff val="-644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3695877"/>
              <a:satOff val="-6408"/>
              <a:lumOff val="-64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Foreign payments</a:t>
          </a:r>
        </a:p>
      </dgm:t>
    </dgm:pt>
    <dgm:pt modelId="{9C3FDA6E-3CF9-4E41-9660-36A23017BE7E}" type="parTrans" cxnId="{CFEDE2DC-3BB8-450D-8E87-FF8D81401C57}">
      <dgm:prSet/>
      <dgm:spPr/>
      <dgm:t>
        <a:bodyPr/>
        <a:lstStyle/>
        <a:p>
          <a:endParaRPr lang="en-US"/>
        </a:p>
      </dgm:t>
    </dgm:pt>
    <dgm:pt modelId="{AB0F6F00-B12C-4627-8C0E-89B6FE5D35D8}" type="sibTrans" cxnId="{CFEDE2DC-3BB8-450D-8E87-FF8D81401C57}">
      <dgm:prSet/>
      <dgm:spPr/>
      <dgm:t>
        <a:bodyPr/>
        <a:lstStyle/>
        <a:p>
          <a:endParaRPr lang="en-US"/>
        </a:p>
      </dgm:t>
    </dgm:pt>
    <dgm:pt modelId="{65E1E885-D08A-4932-8789-B400AD0F6AE3}">
      <dgm:prSet custT="1"/>
      <dgm:spPr>
        <a:xfrm rot="5400000">
          <a:off x="4816907" y="-112194"/>
          <a:ext cx="1281531" cy="4932914"/>
        </a:xfrm>
        <a:prstGeom prst="round2SameRect">
          <a:avLst/>
        </a:prstGeom>
        <a:solidFill>
          <a:srgbClr val="4472C4">
            <a:tint val="40000"/>
            <a:alpha val="90000"/>
            <a:hueOff val="-3695877"/>
            <a:satOff val="-6408"/>
            <a:lumOff val="-644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3695877"/>
              <a:satOff val="-6408"/>
              <a:lumOff val="-64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Sanctioned countries transactions</a:t>
          </a:r>
        </a:p>
      </dgm:t>
    </dgm:pt>
    <dgm:pt modelId="{9ED87F75-CBA4-42C4-94CF-A5DFFFCF4BD6}" type="parTrans" cxnId="{21FDDC7B-E94C-4160-A4B2-424B82D0011E}">
      <dgm:prSet/>
      <dgm:spPr/>
      <dgm:t>
        <a:bodyPr/>
        <a:lstStyle/>
        <a:p>
          <a:endParaRPr lang="en-US"/>
        </a:p>
      </dgm:t>
    </dgm:pt>
    <dgm:pt modelId="{9251E2D9-1D84-47CC-976B-1AC1E09E4344}" type="sibTrans" cxnId="{21FDDC7B-E94C-4160-A4B2-424B82D0011E}">
      <dgm:prSet/>
      <dgm:spPr/>
      <dgm:t>
        <a:bodyPr/>
        <a:lstStyle/>
        <a:p>
          <a:endParaRPr lang="en-US"/>
        </a:p>
      </dgm:t>
    </dgm:pt>
    <dgm:pt modelId="{5DC0B453-BD4F-4B7A-BD8E-4FFD28D1B5C2}">
      <dgm:prSet phldrT="[Text]" custT="1"/>
      <dgm:spPr>
        <a:xfrm>
          <a:off x="19040" y="3105160"/>
          <a:ext cx="2962656" cy="1517395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Things</a:t>
          </a:r>
        </a:p>
      </dgm:t>
    </dgm:pt>
    <dgm:pt modelId="{085E9E7C-5CDB-484A-998C-D963ADEA1A8F}" type="parTrans" cxnId="{5A88BD98-8100-4072-9183-DBEE068AA0E4}">
      <dgm:prSet/>
      <dgm:spPr/>
      <dgm:t>
        <a:bodyPr/>
        <a:lstStyle/>
        <a:p>
          <a:endParaRPr lang="en-US"/>
        </a:p>
      </dgm:t>
    </dgm:pt>
    <dgm:pt modelId="{604B8595-15C0-4CC9-8598-7BA114FAEE2E}" type="sibTrans" cxnId="{5A88BD98-8100-4072-9183-DBEE068AA0E4}">
      <dgm:prSet/>
      <dgm:spPr/>
      <dgm:t>
        <a:bodyPr/>
        <a:lstStyle/>
        <a:p>
          <a:endParaRPr lang="en-US"/>
        </a:p>
      </dgm:t>
    </dgm:pt>
    <dgm:pt modelId="{F2E009C1-14E1-49D5-8B2E-6E0B2435E8ED}">
      <dgm:prSet custT="1"/>
      <dgm:spPr>
        <a:xfrm rot="5400000">
          <a:off x="4808190" y="1402475"/>
          <a:ext cx="1213916" cy="4924065"/>
        </a:xfrm>
        <a:prstGeom prst="round2SameRect">
          <a:avLst/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Procurement-purchasing</a:t>
          </a:r>
        </a:p>
      </dgm:t>
    </dgm:pt>
    <dgm:pt modelId="{CFD735A6-1564-4E66-B930-4775C55F5490}" type="parTrans" cxnId="{CF7B6B2A-855B-420D-B7F2-B9E016A84928}">
      <dgm:prSet/>
      <dgm:spPr/>
      <dgm:t>
        <a:bodyPr/>
        <a:lstStyle/>
        <a:p>
          <a:endParaRPr lang="en-US"/>
        </a:p>
      </dgm:t>
    </dgm:pt>
    <dgm:pt modelId="{E253E1C2-4E86-4A39-BB29-35CEB33D333C}" type="sibTrans" cxnId="{CF7B6B2A-855B-420D-B7F2-B9E016A84928}">
      <dgm:prSet/>
      <dgm:spPr/>
      <dgm:t>
        <a:bodyPr/>
        <a:lstStyle/>
        <a:p>
          <a:endParaRPr lang="en-US"/>
        </a:p>
      </dgm:t>
    </dgm:pt>
    <dgm:pt modelId="{371F034F-50D1-4C27-A31D-5B06EB9A5265}">
      <dgm:prSet custT="1"/>
      <dgm:spPr>
        <a:xfrm rot="5400000">
          <a:off x="4808190" y="1402475"/>
          <a:ext cx="1213916" cy="4924065"/>
        </a:xfrm>
        <a:prstGeom prst="round2SameRect">
          <a:avLst/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Contracts, grants, NDA’s, MTA’s and international agreements</a:t>
          </a:r>
        </a:p>
      </dgm:t>
    </dgm:pt>
    <dgm:pt modelId="{63C51242-BB3C-4D0C-B6F9-F69E7C147F11}" type="parTrans" cxnId="{73D879C4-FDE0-4C06-B83E-363D45F6CD16}">
      <dgm:prSet/>
      <dgm:spPr/>
      <dgm:t>
        <a:bodyPr/>
        <a:lstStyle/>
        <a:p>
          <a:endParaRPr lang="en-US"/>
        </a:p>
      </dgm:t>
    </dgm:pt>
    <dgm:pt modelId="{58439412-1568-4974-B310-C3AD321F390F}" type="sibTrans" cxnId="{73D879C4-FDE0-4C06-B83E-363D45F6CD16}">
      <dgm:prSet/>
      <dgm:spPr/>
      <dgm:t>
        <a:bodyPr/>
        <a:lstStyle/>
        <a:p>
          <a:endParaRPr lang="en-US"/>
        </a:p>
      </dgm:t>
    </dgm:pt>
    <dgm:pt modelId="{72367223-8229-4F03-8842-15521A14997E}">
      <dgm:prSet phldrT="[Text]" custT="1"/>
      <dgm:spPr>
        <a:xfrm rot="5400000">
          <a:off x="4865360" y="-1751880"/>
          <a:ext cx="1213916" cy="4962145"/>
        </a:xfr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Foreign national access to export restricted technology</a:t>
          </a:r>
        </a:p>
      </dgm:t>
    </dgm:pt>
    <dgm:pt modelId="{F734F8A5-F807-4CD0-A59E-B18411A877EC}" type="parTrans" cxnId="{0B8D5C44-A8A7-4A8B-AF56-0B0F3EE529D6}">
      <dgm:prSet/>
      <dgm:spPr/>
      <dgm:t>
        <a:bodyPr/>
        <a:lstStyle/>
        <a:p>
          <a:endParaRPr lang="en-US"/>
        </a:p>
      </dgm:t>
    </dgm:pt>
    <dgm:pt modelId="{13867083-7306-4BE1-8B9F-1695321D2A0B}" type="sibTrans" cxnId="{0B8D5C44-A8A7-4A8B-AF56-0B0F3EE529D6}">
      <dgm:prSet/>
      <dgm:spPr/>
      <dgm:t>
        <a:bodyPr/>
        <a:lstStyle/>
        <a:p>
          <a:endParaRPr lang="en-US"/>
        </a:p>
      </dgm:t>
    </dgm:pt>
    <dgm:pt modelId="{DBA8D3A6-F078-4123-909D-E4841E3FB59E}" type="pres">
      <dgm:prSet presAssocID="{B7F33965-93FF-4697-9079-49749717D23F}" presName="Name0" presStyleCnt="0">
        <dgm:presLayoutVars>
          <dgm:dir/>
          <dgm:animLvl val="lvl"/>
          <dgm:resizeHandles val="exact"/>
        </dgm:presLayoutVars>
      </dgm:prSet>
      <dgm:spPr/>
    </dgm:pt>
    <dgm:pt modelId="{CB05DD8F-C5E3-475F-815B-126268CFA079}" type="pres">
      <dgm:prSet presAssocID="{515F0001-4347-40D4-A433-6B1F38B6357A}" presName="linNode" presStyleCnt="0"/>
      <dgm:spPr/>
    </dgm:pt>
    <dgm:pt modelId="{D0BC0C09-A41C-4680-80A4-A02C406B3098}" type="pres">
      <dgm:prSet presAssocID="{515F0001-4347-40D4-A433-6B1F38B6357A}" presName="parentText" presStyleLbl="node1" presStyleIdx="0" presStyleCnt="3" custLinFactNeighborX="-28459" custLinFactNeighborY="-40333">
        <dgm:presLayoutVars>
          <dgm:chMax val="1"/>
          <dgm:bulletEnabled val="1"/>
        </dgm:presLayoutVars>
      </dgm:prSet>
      <dgm:spPr/>
    </dgm:pt>
    <dgm:pt modelId="{8BBAEDB7-DA7E-42FC-BB56-3886C9741B45}" type="pres">
      <dgm:prSet presAssocID="{515F0001-4347-40D4-A433-6B1F38B6357A}" presName="descendantText" presStyleLbl="alignAccFollowNode1" presStyleIdx="0" presStyleCnt="3" custScaleX="94213" custLinFactNeighborX="-4179" custLinFactNeighborY="-2620">
        <dgm:presLayoutVars>
          <dgm:bulletEnabled val="1"/>
        </dgm:presLayoutVars>
      </dgm:prSet>
      <dgm:spPr>
        <a:prstGeom prst="round2SameRect">
          <a:avLst/>
        </a:prstGeom>
      </dgm:spPr>
    </dgm:pt>
    <dgm:pt modelId="{1EF8E2E8-88DD-4668-8D93-BFC488F3278E}" type="pres">
      <dgm:prSet presAssocID="{543B7D05-08CF-42B4-B49C-ECC065DAD1E9}" presName="sp" presStyleCnt="0"/>
      <dgm:spPr/>
    </dgm:pt>
    <dgm:pt modelId="{F83D7844-444B-469C-AACD-3A9533EF63F0}" type="pres">
      <dgm:prSet presAssocID="{2B6EA73C-B56A-4818-87AC-C6C28BBAE7D3}" presName="linNode" presStyleCnt="0"/>
      <dgm:spPr/>
    </dgm:pt>
    <dgm:pt modelId="{ACE2DFD1-D63C-4C87-8A3F-330F4C8780F2}" type="pres">
      <dgm:prSet presAssocID="{2B6EA73C-B56A-4818-87AC-C6C28BBAE7D3}" presName="parentText" presStyleLbl="node1" presStyleIdx="1" presStyleCnt="3" custLinFactNeighborX="-2532" custLinFactNeighborY="-1836">
        <dgm:presLayoutVars>
          <dgm:chMax val="1"/>
          <dgm:bulletEnabled val="1"/>
        </dgm:presLayoutVars>
      </dgm:prSet>
      <dgm:spPr/>
    </dgm:pt>
    <dgm:pt modelId="{ADCDA10B-455D-411F-9524-0D9F25ADA04F}" type="pres">
      <dgm:prSet presAssocID="{2B6EA73C-B56A-4818-87AC-C6C28BBAE7D3}" presName="descendantText" presStyleLbl="alignAccFollowNode1" presStyleIdx="1" presStyleCnt="3" custScaleX="93658" custScaleY="120464" custLinFactNeighborX="-4180" custLinFactNeighborY="0">
        <dgm:presLayoutVars>
          <dgm:bulletEnabled val="1"/>
        </dgm:presLayoutVars>
      </dgm:prSet>
      <dgm:spPr/>
    </dgm:pt>
    <dgm:pt modelId="{D49910A8-494F-4A2A-AED6-4F5B39FC7F84}" type="pres">
      <dgm:prSet presAssocID="{B8BD9781-3402-4A0F-8BCC-61808EC52CD5}" presName="sp" presStyleCnt="0"/>
      <dgm:spPr/>
    </dgm:pt>
    <dgm:pt modelId="{9392D593-DBE8-4256-AC98-514EA9C009C4}" type="pres">
      <dgm:prSet presAssocID="{5DC0B453-BD4F-4B7A-BD8E-4FFD28D1B5C2}" presName="linNode" presStyleCnt="0"/>
      <dgm:spPr/>
    </dgm:pt>
    <dgm:pt modelId="{E24E53B2-EB5B-4687-B9D9-B662D87DDCE1}" type="pres">
      <dgm:prSet presAssocID="{5DC0B453-BD4F-4B7A-BD8E-4FFD28D1B5C2}" presName="parentText" presStyleLbl="node1" presStyleIdx="2" presStyleCnt="3" custLinFactNeighborX="-2532" custLinFactNeighborY="-5514">
        <dgm:presLayoutVars>
          <dgm:chMax val="1"/>
          <dgm:bulletEnabled val="1"/>
        </dgm:presLayoutVars>
      </dgm:prSet>
      <dgm:spPr/>
    </dgm:pt>
    <dgm:pt modelId="{6B25F7CD-9E93-4505-B7BB-9B85BC87CC50}" type="pres">
      <dgm:prSet presAssocID="{5DC0B453-BD4F-4B7A-BD8E-4FFD28D1B5C2}" presName="descendantText" presStyleLbl="alignAccFollowNode1" presStyleIdx="2" presStyleCnt="3" custScaleX="93490" custScaleY="105760" custLinFactNeighborX="-5466" custLinFactNeighborY="-6839">
        <dgm:presLayoutVars>
          <dgm:bulletEnabled val="1"/>
        </dgm:presLayoutVars>
      </dgm:prSet>
      <dgm:spPr/>
    </dgm:pt>
  </dgm:ptLst>
  <dgm:cxnLst>
    <dgm:cxn modelId="{BB26E803-1B63-4362-8A45-898DE42E6257}" type="presOf" srcId="{515F0001-4347-40D4-A433-6B1F38B6357A}" destId="{D0BC0C09-A41C-4680-80A4-A02C406B3098}" srcOrd="0" destOrd="0" presId="urn:microsoft.com/office/officeart/2005/8/layout/vList5"/>
    <dgm:cxn modelId="{CF7B6B2A-855B-420D-B7F2-B9E016A84928}" srcId="{5DC0B453-BD4F-4B7A-BD8E-4FFD28D1B5C2}" destId="{F2E009C1-14E1-49D5-8B2E-6E0B2435E8ED}" srcOrd="0" destOrd="0" parTransId="{CFD735A6-1564-4E66-B930-4775C55F5490}" sibTransId="{E253E1C2-4E86-4A39-BB29-35CEB33D333C}"/>
    <dgm:cxn modelId="{0B8D5C44-A8A7-4A8B-AF56-0B0F3EE529D6}" srcId="{515F0001-4347-40D4-A433-6B1F38B6357A}" destId="{72367223-8229-4F03-8842-15521A14997E}" srcOrd="1" destOrd="0" parTransId="{F734F8A5-F807-4CD0-A59E-B18411A877EC}" sibTransId="{13867083-7306-4BE1-8B9F-1695321D2A0B}"/>
    <dgm:cxn modelId="{B9D68E6C-C706-444E-BAB6-E101E44F0D71}" type="presOf" srcId="{F134DD6D-5E5D-421A-A620-7A3B89F57613}" destId="{ADCDA10B-455D-411F-9524-0D9F25ADA04F}" srcOrd="0" destOrd="0" presId="urn:microsoft.com/office/officeart/2005/8/layout/vList5"/>
    <dgm:cxn modelId="{392AFC6D-B2EC-4D45-A14A-4E3585E1B099}" type="presOf" srcId="{2B6EA73C-B56A-4818-87AC-C6C28BBAE7D3}" destId="{ACE2DFD1-D63C-4C87-8A3F-330F4C8780F2}" srcOrd="0" destOrd="0" presId="urn:microsoft.com/office/officeart/2005/8/layout/vList5"/>
    <dgm:cxn modelId="{7CB1B356-F4D2-44C0-AAC8-64810C0B32F8}" type="presOf" srcId="{1BBEF03A-D2CF-4648-95CF-B09FF043E462}" destId="{8BBAEDB7-DA7E-42FC-BB56-3886C9741B45}" srcOrd="0" destOrd="0" presId="urn:microsoft.com/office/officeart/2005/8/layout/vList5"/>
    <dgm:cxn modelId="{671F9359-1CC2-481A-BFB6-98B6AD680C83}" type="presOf" srcId="{ABE07A2F-3D5E-4BC2-A5F7-9EBB19295999}" destId="{ADCDA10B-455D-411F-9524-0D9F25ADA04F}" srcOrd="0" destOrd="1" presId="urn:microsoft.com/office/officeart/2005/8/layout/vList5"/>
    <dgm:cxn modelId="{21FDDC7B-E94C-4160-A4B2-424B82D0011E}" srcId="{2B6EA73C-B56A-4818-87AC-C6C28BBAE7D3}" destId="{65E1E885-D08A-4932-8789-B400AD0F6AE3}" srcOrd="2" destOrd="0" parTransId="{9ED87F75-CBA4-42C4-94CF-A5DFFFCF4BD6}" sibTransId="{9251E2D9-1D84-47CC-976B-1AC1E09E4344}"/>
    <dgm:cxn modelId="{64923C82-40C9-491F-9C6F-DDB41D13B797}" srcId="{B7F33965-93FF-4697-9079-49749717D23F}" destId="{515F0001-4347-40D4-A433-6B1F38B6357A}" srcOrd="0" destOrd="0" parTransId="{9334700E-5D22-4F91-B7F8-C2E0C57F9A4E}" sibTransId="{543B7D05-08CF-42B4-B49C-ECC065DAD1E9}"/>
    <dgm:cxn modelId="{03BBFC82-FF65-4784-AF9B-340692F5A974}" srcId="{B7F33965-93FF-4697-9079-49749717D23F}" destId="{2B6EA73C-B56A-4818-87AC-C6C28BBAE7D3}" srcOrd="1" destOrd="0" parTransId="{A082C8F4-9003-4633-AD9C-6ECCC0D2B7E6}" sibTransId="{B8BD9781-3402-4A0F-8BCC-61808EC52CD5}"/>
    <dgm:cxn modelId="{A6F73686-5244-45A6-AE38-28F163E4F471}" type="presOf" srcId="{72367223-8229-4F03-8842-15521A14997E}" destId="{8BBAEDB7-DA7E-42FC-BB56-3886C9741B45}" srcOrd="0" destOrd="1" presId="urn:microsoft.com/office/officeart/2005/8/layout/vList5"/>
    <dgm:cxn modelId="{3FD53688-E77A-4131-AE63-F5B313B3584F}" srcId="{515F0001-4347-40D4-A433-6B1F38B6357A}" destId="{1BBEF03A-D2CF-4648-95CF-B09FF043E462}" srcOrd="0" destOrd="0" parTransId="{0C4C3974-E9CB-45F0-B6D4-E0601413E815}" sibTransId="{A48E7A3C-06B5-4630-8CB9-DBBAADEAD538}"/>
    <dgm:cxn modelId="{FC1E7191-0FE2-422E-BE60-AF333369B29B}" srcId="{2B6EA73C-B56A-4818-87AC-C6C28BBAE7D3}" destId="{F134DD6D-5E5D-421A-A620-7A3B89F57613}" srcOrd="0" destOrd="0" parTransId="{02405648-9368-440D-A50F-72D93E4B131D}" sibTransId="{CDD0EB4E-6F3C-4AE9-9FBE-6F9742603961}"/>
    <dgm:cxn modelId="{5A88BD98-8100-4072-9183-DBEE068AA0E4}" srcId="{B7F33965-93FF-4697-9079-49749717D23F}" destId="{5DC0B453-BD4F-4B7A-BD8E-4FFD28D1B5C2}" srcOrd="2" destOrd="0" parTransId="{085E9E7C-5CDB-484A-998C-D963ADEA1A8F}" sibTransId="{604B8595-15C0-4CC9-8598-7BA114FAEE2E}"/>
    <dgm:cxn modelId="{64237C9B-677D-4383-B559-70068871FB42}" type="presOf" srcId="{65E1E885-D08A-4932-8789-B400AD0F6AE3}" destId="{ADCDA10B-455D-411F-9524-0D9F25ADA04F}" srcOrd="0" destOrd="2" presId="urn:microsoft.com/office/officeart/2005/8/layout/vList5"/>
    <dgm:cxn modelId="{892D95A0-7299-4E4D-9B24-592F241EF767}" type="presOf" srcId="{F2E009C1-14E1-49D5-8B2E-6E0B2435E8ED}" destId="{6B25F7CD-9E93-4505-B7BB-9B85BC87CC50}" srcOrd="0" destOrd="0" presId="urn:microsoft.com/office/officeart/2005/8/layout/vList5"/>
    <dgm:cxn modelId="{A21C99B0-3E4C-40E7-A2D2-3BE8598F5B57}" type="presOf" srcId="{371F034F-50D1-4C27-A31D-5B06EB9A5265}" destId="{6B25F7CD-9E93-4505-B7BB-9B85BC87CC50}" srcOrd="0" destOrd="1" presId="urn:microsoft.com/office/officeart/2005/8/layout/vList5"/>
    <dgm:cxn modelId="{16DB90B9-BD86-4794-B564-EFF75392F3BC}" type="presOf" srcId="{B7F33965-93FF-4697-9079-49749717D23F}" destId="{DBA8D3A6-F078-4123-909D-E4841E3FB59E}" srcOrd="0" destOrd="0" presId="urn:microsoft.com/office/officeart/2005/8/layout/vList5"/>
    <dgm:cxn modelId="{73D879C4-FDE0-4C06-B83E-363D45F6CD16}" srcId="{5DC0B453-BD4F-4B7A-BD8E-4FFD28D1B5C2}" destId="{371F034F-50D1-4C27-A31D-5B06EB9A5265}" srcOrd="1" destOrd="0" parTransId="{63C51242-BB3C-4D0C-B6F9-F69E7C147F11}" sibTransId="{58439412-1568-4974-B310-C3AD321F390F}"/>
    <dgm:cxn modelId="{CFEDE2DC-3BB8-450D-8E87-FF8D81401C57}" srcId="{2B6EA73C-B56A-4818-87AC-C6C28BBAE7D3}" destId="{ABE07A2F-3D5E-4BC2-A5F7-9EBB19295999}" srcOrd="1" destOrd="0" parTransId="{9C3FDA6E-3CF9-4E41-9660-36A23017BE7E}" sibTransId="{AB0F6F00-B12C-4627-8C0E-89B6FE5D35D8}"/>
    <dgm:cxn modelId="{0E3EB1FA-3890-4FE6-9D85-3D793A3AB717}" type="presOf" srcId="{5DC0B453-BD4F-4B7A-BD8E-4FFD28D1B5C2}" destId="{E24E53B2-EB5B-4687-B9D9-B662D87DDCE1}" srcOrd="0" destOrd="0" presId="urn:microsoft.com/office/officeart/2005/8/layout/vList5"/>
    <dgm:cxn modelId="{64DC4399-150F-4180-86A8-16DEDF2CB7F4}" type="presParOf" srcId="{DBA8D3A6-F078-4123-909D-E4841E3FB59E}" destId="{CB05DD8F-C5E3-475F-815B-126268CFA079}" srcOrd="0" destOrd="0" presId="urn:microsoft.com/office/officeart/2005/8/layout/vList5"/>
    <dgm:cxn modelId="{BA8ABB13-A386-45F4-94C6-D18B689A7D4D}" type="presParOf" srcId="{CB05DD8F-C5E3-475F-815B-126268CFA079}" destId="{D0BC0C09-A41C-4680-80A4-A02C406B3098}" srcOrd="0" destOrd="0" presId="urn:microsoft.com/office/officeart/2005/8/layout/vList5"/>
    <dgm:cxn modelId="{22FE813F-DD78-4BCA-B788-7FDB0EFD2230}" type="presParOf" srcId="{CB05DD8F-C5E3-475F-815B-126268CFA079}" destId="{8BBAEDB7-DA7E-42FC-BB56-3886C9741B45}" srcOrd="1" destOrd="0" presId="urn:microsoft.com/office/officeart/2005/8/layout/vList5"/>
    <dgm:cxn modelId="{6D2149EB-A80D-4C66-A206-3C7691E604C1}" type="presParOf" srcId="{DBA8D3A6-F078-4123-909D-E4841E3FB59E}" destId="{1EF8E2E8-88DD-4668-8D93-BFC488F3278E}" srcOrd="1" destOrd="0" presId="urn:microsoft.com/office/officeart/2005/8/layout/vList5"/>
    <dgm:cxn modelId="{9CB6B74C-3D76-4631-94D1-7653D55DE180}" type="presParOf" srcId="{DBA8D3A6-F078-4123-909D-E4841E3FB59E}" destId="{F83D7844-444B-469C-AACD-3A9533EF63F0}" srcOrd="2" destOrd="0" presId="urn:microsoft.com/office/officeart/2005/8/layout/vList5"/>
    <dgm:cxn modelId="{F8124857-4311-48ED-A267-555C3A24AF55}" type="presParOf" srcId="{F83D7844-444B-469C-AACD-3A9533EF63F0}" destId="{ACE2DFD1-D63C-4C87-8A3F-330F4C8780F2}" srcOrd="0" destOrd="0" presId="urn:microsoft.com/office/officeart/2005/8/layout/vList5"/>
    <dgm:cxn modelId="{1DE91162-6077-47B6-83A8-9F9295237E1C}" type="presParOf" srcId="{F83D7844-444B-469C-AACD-3A9533EF63F0}" destId="{ADCDA10B-455D-411F-9524-0D9F25ADA04F}" srcOrd="1" destOrd="0" presId="urn:microsoft.com/office/officeart/2005/8/layout/vList5"/>
    <dgm:cxn modelId="{7C122C25-19AB-40AE-934E-DEE5332213CE}" type="presParOf" srcId="{DBA8D3A6-F078-4123-909D-E4841E3FB59E}" destId="{D49910A8-494F-4A2A-AED6-4F5B39FC7F84}" srcOrd="3" destOrd="0" presId="urn:microsoft.com/office/officeart/2005/8/layout/vList5"/>
    <dgm:cxn modelId="{B52444C2-3B0A-4201-9C29-306539CE474D}" type="presParOf" srcId="{DBA8D3A6-F078-4123-909D-E4841E3FB59E}" destId="{9392D593-DBE8-4256-AC98-514EA9C009C4}" srcOrd="4" destOrd="0" presId="urn:microsoft.com/office/officeart/2005/8/layout/vList5"/>
    <dgm:cxn modelId="{2680678E-2CCF-4996-AF8C-DE4DFB65EAFD}" type="presParOf" srcId="{9392D593-DBE8-4256-AC98-514EA9C009C4}" destId="{E24E53B2-EB5B-4687-B9D9-B662D87DDCE1}" srcOrd="0" destOrd="0" presId="urn:microsoft.com/office/officeart/2005/8/layout/vList5"/>
    <dgm:cxn modelId="{F4828230-517B-4659-904F-7C444589DF62}" type="presParOf" srcId="{9392D593-DBE8-4256-AC98-514EA9C009C4}" destId="{6B25F7CD-9E93-4505-B7BB-9B85BC87CC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CB2F3-F5B7-4618-9491-B29F8418E47F}">
      <dsp:nvSpPr>
        <dsp:cNvPr id="0" name=""/>
        <dsp:cNvSpPr/>
      </dsp:nvSpPr>
      <dsp:spPr>
        <a:xfrm rot="5400000">
          <a:off x="4660597" y="-1876108"/>
          <a:ext cx="1557060" cy="561075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Designated by executive leadership at each UC Location.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Responsible for the monitoring and oversight of the local Export Control Compliance program.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Primary point of contact and subject matter experts at that location.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Responsible for reviewing the applicability of export control regulations. </a:t>
          </a:r>
        </a:p>
      </dsp:txBody>
      <dsp:txXfrm rot="-5400000">
        <a:off x="2633753" y="226745"/>
        <a:ext cx="5534741" cy="1405042"/>
      </dsp:txXfrm>
    </dsp:sp>
    <dsp:sp modelId="{2FBCB5D9-F7E7-485A-9F5F-7AE80DC3DEAD}">
      <dsp:nvSpPr>
        <dsp:cNvPr id="0" name=""/>
        <dsp:cNvSpPr/>
      </dsp:nvSpPr>
      <dsp:spPr>
        <a:xfrm>
          <a:off x="522294" y="46"/>
          <a:ext cx="2111458" cy="1858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Export Control Officer(s)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Campus/Location </a:t>
          </a:r>
        </a:p>
      </dsp:txBody>
      <dsp:txXfrm>
        <a:off x="613016" y="90768"/>
        <a:ext cx="1930014" cy="1676996"/>
      </dsp:txXfrm>
    </dsp:sp>
    <dsp:sp modelId="{FA107CBA-002D-4D44-BFD9-79AE78187CC6}">
      <dsp:nvSpPr>
        <dsp:cNvPr id="0" name=""/>
        <dsp:cNvSpPr/>
      </dsp:nvSpPr>
      <dsp:spPr>
        <a:xfrm rot="5400000">
          <a:off x="4631030" y="75253"/>
          <a:ext cx="1569296" cy="561075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Supports the implementation, assessment and continuous improvement of the Systemwide export control program.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Responsible for coordinating Systemwide communication and maintaining and disseminating regulatory information to UC Locations.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Serve as Empowered Officials responsible for ITAR compliance.</a:t>
          </a:r>
        </a:p>
      </dsp:txBody>
      <dsp:txXfrm rot="-5400000">
        <a:off x="2610304" y="2172587"/>
        <a:ext cx="5534143" cy="1416082"/>
      </dsp:txXfrm>
    </dsp:sp>
    <dsp:sp modelId="{DCA95012-F0F4-48E2-9B61-A9A7FFC17A2D}">
      <dsp:nvSpPr>
        <dsp:cNvPr id="0" name=""/>
        <dsp:cNvSpPr/>
      </dsp:nvSpPr>
      <dsp:spPr>
        <a:xfrm>
          <a:off x="522294" y="1951409"/>
          <a:ext cx="2088009" cy="1858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Associate Director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UCOP/ECAS</a:t>
          </a:r>
        </a:p>
      </dsp:txBody>
      <dsp:txXfrm>
        <a:off x="613016" y="2042131"/>
        <a:ext cx="1906565" cy="1676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74311-D642-4360-9075-48899061E8FC}">
      <dsp:nvSpPr>
        <dsp:cNvPr id="0" name=""/>
        <dsp:cNvSpPr/>
      </dsp:nvSpPr>
      <dsp:spPr>
        <a:xfrm>
          <a:off x="3534928" y="1467732"/>
          <a:ext cx="1865551" cy="161377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Export Control Risk Areas</a:t>
          </a:r>
        </a:p>
      </dsp:txBody>
      <dsp:txXfrm>
        <a:off x="3844076" y="1735157"/>
        <a:ext cx="1247255" cy="1078927"/>
      </dsp:txXfrm>
    </dsp:sp>
    <dsp:sp modelId="{74C170C1-DA27-4685-AAE4-06F0FE5A2C46}">
      <dsp:nvSpPr>
        <dsp:cNvPr id="0" name=""/>
        <dsp:cNvSpPr/>
      </dsp:nvSpPr>
      <dsp:spPr>
        <a:xfrm>
          <a:off x="4703122" y="695648"/>
          <a:ext cx="703867" cy="606474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0C1552-279F-4BC4-AAB7-31F6F6DC07FE}">
      <dsp:nvSpPr>
        <dsp:cNvPr id="0" name=""/>
        <dsp:cNvSpPr/>
      </dsp:nvSpPr>
      <dsp:spPr>
        <a:xfrm>
          <a:off x="3681272" y="0"/>
          <a:ext cx="1528806" cy="132259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Cutting Edge Research</a:t>
          </a:r>
        </a:p>
      </dsp:txBody>
      <dsp:txXfrm>
        <a:off x="3934628" y="219182"/>
        <a:ext cx="1022094" cy="884232"/>
      </dsp:txXfrm>
    </dsp:sp>
    <dsp:sp modelId="{94977B14-EA9C-453E-86B7-D037C40AFA3B}">
      <dsp:nvSpPr>
        <dsp:cNvPr id="0" name=""/>
        <dsp:cNvSpPr/>
      </dsp:nvSpPr>
      <dsp:spPr>
        <a:xfrm>
          <a:off x="5524589" y="1829433"/>
          <a:ext cx="703867" cy="606474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559554-6451-48B8-A36E-3F5635C8F8DE}">
      <dsp:nvSpPr>
        <dsp:cNvPr id="0" name=""/>
        <dsp:cNvSpPr/>
      </dsp:nvSpPr>
      <dsp:spPr>
        <a:xfrm>
          <a:off x="5108865" y="813485"/>
          <a:ext cx="1528806" cy="132259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Restricted Equipment</a:t>
          </a:r>
        </a:p>
      </dsp:txBody>
      <dsp:txXfrm>
        <a:off x="5362221" y="1032667"/>
        <a:ext cx="1022094" cy="884232"/>
      </dsp:txXfrm>
    </dsp:sp>
    <dsp:sp modelId="{0CD5E6F8-DE06-48B5-B5CA-4695EF1368CA}">
      <dsp:nvSpPr>
        <dsp:cNvPr id="0" name=""/>
        <dsp:cNvSpPr/>
      </dsp:nvSpPr>
      <dsp:spPr>
        <a:xfrm>
          <a:off x="4953945" y="3109262"/>
          <a:ext cx="703867" cy="606474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A10947-FA73-44EC-BB7A-DDB3CC161DC5}">
      <dsp:nvSpPr>
        <dsp:cNvPr id="0" name=""/>
        <dsp:cNvSpPr/>
      </dsp:nvSpPr>
      <dsp:spPr>
        <a:xfrm>
          <a:off x="5108865" y="2412704"/>
          <a:ext cx="1528806" cy="132259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Restricted Technology</a:t>
          </a:r>
          <a:endParaRPr lang="en-US" sz="1200" kern="1200" dirty="0"/>
        </a:p>
      </dsp:txBody>
      <dsp:txXfrm>
        <a:off x="5362221" y="2631886"/>
        <a:ext cx="1022094" cy="884232"/>
      </dsp:txXfrm>
    </dsp:sp>
    <dsp:sp modelId="{247DB8BF-0F97-4316-BAAE-212409D1827E}">
      <dsp:nvSpPr>
        <dsp:cNvPr id="0" name=""/>
        <dsp:cNvSpPr/>
      </dsp:nvSpPr>
      <dsp:spPr>
        <a:xfrm>
          <a:off x="3538400" y="3242114"/>
          <a:ext cx="703867" cy="606474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74E137-A454-4497-A126-639D578070F1}">
      <dsp:nvSpPr>
        <dsp:cNvPr id="0" name=""/>
        <dsp:cNvSpPr/>
      </dsp:nvSpPr>
      <dsp:spPr>
        <a:xfrm>
          <a:off x="3706773" y="3227100"/>
          <a:ext cx="1528806" cy="132259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Foreign Collaborations</a:t>
          </a:r>
          <a:endParaRPr lang="en-US" sz="1200" kern="1200" dirty="0"/>
        </a:p>
      </dsp:txBody>
      <dsp:txXfrm>
        <a:off x="3960129" y="3446282"/>
        <a:ext cx="1022094" cy="884232"/>
      </dsp:txXfrm>
    </dsp:sp>
    <dsp:sp modelId="{6788901F-E2C6-415F-A1F0-911A5039010B}">
      <dsp:nvSpPr>
        <dsp:cNvPr id="0" name=""/>
        <dsp:cNvSpPr/>
      </dsp:nvSpPr>
      <dsp:spPr>
        <a:xfrm>
          <a:off x="2703480" y="2108784"/>
          <a:ext cx="703867" cy="606474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81ED47-F29D-4E96-9125-8C94A75326FB}">
      <dsp:nvSpPr>
        <dsp:cNvPr id="0" name=""/>
        <dsp:cNvSpPr/>
      </dsp:nvSpPr>
      <dsp:spPr>
        <a:xfrm>
          <a:off x="2298171" y="2413614"/>
          <a:ext cx="1528806" cy="132259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International Field Research</a:t>
          </a:r>
        </a:p>
      </dsp:txBody>
      <dsp:txXfrm>
        <a:off x="2551527" y="2632796"/>
        <a:ext cx="1022094" cy="884232"/>
      </dsp:txXfrm>
    </dsp:sp>
    <dsp:sp modelId="{B7E53720-7CFC-4E2D-A682-46E5B6787DD3}">
      <dsp:nvSpPr>
        <dsp:cNvPr id="0" name=""/>
        <dsp:cNvSpPr/>
      </dsp:nvSpPr>
      <dsp:spPr>
        <a:xfrm>
          <a:off x="2298171" y="811665"/>
          <a:ext cx="1528806" cy="132259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Large Population of Foreign Visitors and Students</a:t>
          </a:r>
        </a:p>
      </dsp:txBody>
      <dsp:txXfrm>
        <a:off x="2551527" y="1030847"/>
        <a:ext cx="1022094" cy="884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D9949-EA54-476C-B5AB-1CCA5E6CE280}">
      <dsp:nvSpPr>
        <dsp:cNvPr id="0" name=""/>
        <dsp:cNvSpPr/>
      </dsp:nvSpPr>
      <dsp:spPr>
        <a:xfrm>
          <a:off x="2998656" y="1536961"/>
          <a:ext cx="1370521" cy="1316738"/>
        </a:xfrm>
        <a:prstGeom prst="ellipse">
          <a:avLst/>
        </a:prstGeom>
        <a:solidFill>
          <a:srgbClr val="006A96"/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Export Control Team</a:t>
          </a:r>
        </a:p>
      </dsp:txBody>
      <dsp:txXfrm>
        <a:off x="3199364" y="1729793"/>
        <a:ext cx="969105" cy="931074"/>
      </dsp:txXfrm>
    </dsp:sp>
    <dsp:sp modelId="{50334623-EDEB-460E-B223-931936F8FA8B}">
      <dsp:nvSpPr>
        <dsp:cNvPr id="0" name=""/>
        <dsp:cNvSpPr/>
      </dsp:nvSpPr>
      <dsp:spPr>
        <a:xfrm rot="16200000">
          <a:off x="3525081" y="1053211"/>
          <a:ext cx="317671" cy="386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72732" y="1178082"/>
        <a:ext cx="222370" cy="231661"/>
      </dsp:txXfrm>
    </dsp:sp>
    <dsp:sp modelId="{8D685585-361F-40BB-A517-8F25DD78F68F}">
      <dsp:nvSpPr>
        <dsp:cNvPr id="0" name=""/>
        <dsp:cNvSpPr/>
      </dsp:nvSpPr>
      <dsp:spPr>
        <a:xfrm>
          <a:off x="3206382" y="-5368"/>
          <a:ext cx="955069" cy="9429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Contracts &amp; Grants</a:t>
          </a:r>
        </a:p>
      </dsp:txBody>
      <dsp:txXfrm>
        <a:off x="3346249" y="132724"/>
        <a:ext cx="675335" cy="666766"/>
      </dsp:txXfrm>
    </dsp:sp>
    <dsp:sp modelId="{9BBEF298-E0BE-462A-805A-64C7CA57B74A}">
      <dsp:nvSpPr>
        <dsp:cNvPr id="0" name=""/>
        <dsp:cNvSpPr/>
      </dsp:nvSpPr>
      <dsp:spPr>
        <a:xfrm rot="18600000">
          <a:off x="4142327" y="1264616"/>
          <a:ext cx="321125" cy="386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39868"/>
            <a:satOff val="11160"/>
            <a:lumOff val="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159533" y="1378735"/>
        <a:ext cx="224788" cy="231661"/>
      </dsp:txXfrm>
    </dsp:sp>
    <dsp:sp modelId="{BE788340-202B-4966-B917-ED7A4003EDE6}">
      <dsp:nvSpPr>
        <dsp:cNvPr id="0" name=""/>
        <dsp:cNvSpPr/>
      </dsp:nvSpPr>
      <dsp:spPr>
        <a:xfrm>
          <a:off x="4341204" y="416431"/>
          <a:ext cx="908473" cy="908473"/>
        </a:xfrm>
        <a:prstGeom prst="ellipse">
          <a:avLst/>
        </a:prstGeom>
        <a:solidFill>
          <a:schemeClr val="accent5">
            <a:hueOff val="-1639868"/>
            <a:satOff val="11160"/>
            <a:lumOff val="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Purchasing</a:t>
          </a:r>
        </a:p>
      </dsp:txBody>
      <dsp:txXfrm>
        <a:off x="4474247" y="549474"/>
        <a:ext cx="642387" cy="642387"/>
      </dsp:txXfrm>
    </dsp:sp>
    <dsp:sp modelId="{5F73F43A-88F8-4A2E-B7D3-022AD60316F6}">
      <dsp:nvSpPr>
        <dsp:cNvPr id="0" name=""/>
        <dsp:cNvSpPr/>
      </dsp:nvSpPr>
      <dsp:spPr>
        <a:xfrm rot="21000000">
          <a:off x="4483498" y="1833696"/>
          <a:ext cx="313010" cy="386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279736"/>
            <a:satOff val="22319"/>
            <a:lumOff val="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484211" y="1919069"/>
        <a:ext cx="219107" cy="231661"/>
      </dsp:txXfrm>
    </dsp:sp>
    <dsp:sp modelId="{5CCA270C-8A60-4DE7-920D-01F7F855C296}">
      <dsp:nvSpPr>
        <dsp:cNvPr id="0" name=""/>
        <dsp:cNvSpPr/>
      </dsp:nvSpPr>
      <dsp:spPr>
        <a:xfrm>
          <a:off x="4932633" y="1440817"/>
          <a:ext cx="908473" cy="908473"/>
        </a:xfrm>
        <a:prstGeom prst="ellipse">
          <a:avLst/>
        </a:prstGeom>
        <a:solidFill>
          <a:schemeClr val="accent5">
            <a:hueOff val="-3279736"/>
            <a:satOff val="22319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Tech Transfer</a:t>
          </a:r>
        </a:p>
      </dsp:txBody>
      <dsp:txXfrm>
        <a:off x="5065676" y="1573860"/>
        <a:ext cx="642387" cy="642387"/>
      </dsp:txXfrm>
    </dsp:sp>
    <dsp:sp modelId="{6A07096B-5093-4A51-833D-A2462D862764}">
      <dsp:nvSpPr>
        <dsp:cNvPr id="0" name=""/>
        <dsp:cNvSpPr/>
      </dsp:nvSpPr>
      <dsp:spPr>
        <a:xfrm rot="1800000">
          <a:off x="4363792" y="2486108"/>
          <a:ext cx="316281" cy="386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19604"/>
            <a:satOff val="33479"/>
            <a:lumOff val="1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370148" y="2539607"/>
        <a:ext cx="221397" cy="231661"/>
      </dsp:txXfrm>
    </dsp:sp>
    <dsp:sp modelId="{08B0CC4A-EEB3-4C37-85A0-2694133ABA85}">
      <dsp:nvSpPr>
        <dsp:cNvPr id="0" name=""/>
        <dsp:cNvSpPr/>
      </dsp:nvSpPr>
      <dsp:spPr>
        <a:xfrm>
          <a:off x="4727232" y="2605705"/>
          <a:ext cx="908473" cy="908473"/>
        </a:xfrm>
        <a:prstGeom prst="ellipse">
          <a:avLst/>
        </a:prstGeom>
        <a:solidFill>
          <a:schemeClr val="accent5">
            <a:hueOff val="-4919604"/>
            <a:satOff val="33479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Audit</a:t>
          </a:r>
        </a:p>
      </dsp:txBody>
      <dsp:txXfrm>
        <a:off x="4860275" y="2738748"/>
        <a:ext cx="642387" cy="642387"/>
      </dsp:txXfrm>
    </dsp:sp>
    <dsp:sp modelId="{B1F24FA4-794A-4FDE-82D0-56F46AF541FC}">
      <dsp:nvSpPr>
        <dsp:cNvPr id="0" name=""/>
        <dsp:cNvSpPr/>
      </dsp:nvSpPr>
      <dsp:spPr>
        <a:xfrm rot="4200000">
          <a:off x="3849289" y="2903412"/>
          <a:ext cx="325226" cy="386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559472"/>
            <a:satOff val="44638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881388" y="2934790"/>
        <a:ext cx="227658" cy="231661"/>
      </dsp:txXfrm>
    </dsp:sp>
    <dsp:sp modelId="{6C80A448-1709-42DC-A831-0460EFE160F2}">
      <dsp:nvSpPr>
        <dsp:cNvPr id="0" name=""/>
        <dsp:cNvSpPr/>
      </dsp:nvSpPr>
      <dsp:spPr>
        <a:xfrm>
          <a:off x="3821110" y="3366032"/>
          <a:ext cx="908473" cy="908473"/>
        </a:xfrm>
        <a:prstGeom prst="ellipse">
          <a:avLst/>
        </a:prstGeom>
        <a:solidFill>
          <a:schemeClr val="accent5">
            <a:hueOff val="-6559472"/>
            <a:satOff val="4463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Shipping</a:t>
          </a:r>
        </a:p>
      </dsp:txBody>
      <dsp:txXfrm>
        <a:off x="3954153" y="3499075"/>
        <a:ext cx="642387" cy="642387"/>
      </dsp:txXfrm>
    </dsp:sp>
    <dsp:sp modelId="{90BBB8AA-00A7-4559-82B2-972141559965}">
      <dsp:nvSpPr>
        <dsp:cNvPr id="0" name=""/>
        <dsp:cNvSpPr/>
      </dsp:nvSpPr>
      <dsp:spPr>
        <a:xfrm rot="6600000">
          <a:off x="3193318" y="2903412"/>
          <a:ext cx="325226" cy="386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99340"/>
            <a:satOff val="55798"/>
            <a:lumOff val="2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258787" y="2934790"/>
        <a:ext cx="227658" cy="231661"/>
      </dsp:txXfrm>
    </dsp:sp>
    <dsp:sp modelId="{5F2349E1-CB24-47C5-B16E-C250C9D9FA80}">
      <dsp:nvSpPr>
        <dsp:cNvPr id="0" name=""/>
        <dsp:cNvSpPr/>
      </dsp:nvSpPr>
      <dsp:spPr>
        <a:xfrm>
          <a:off x="2638251" y="3366032"/>
          <a:ext cx="908473" cy="908473"/>
        </a:xfrm>
        <a:prstGeom prst="ellipse">
          <a:avLst/>
        </a:prstGeom>
        <a:solidFill>
          <a:schemeClr val="accent5">
            <a:hueOff val="-8199340"/>
            <a:satOff val="55798"/>
            <a:lumOff val="2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Gifts</a:t>
          </a:r>
        </a:p>
      </dsp:txBody>
      <dsp:txXfrm>
        <a:off x="2771294" y="3499075"/>
        <a:ext cx="642387" cy="642387"/>
      </dsp:txXfrm>
    </dsp:sp>
    <dsp:sp modelId="{557F092E-D044-4F47-8078-6DC09944BD03}">
      <dsp:nvSpPr>
        <dsp:cNvPr id="0" name=""/>
        <dsp:cNvSpPr/>
      </dsp:nvSpPr>
      <dsp:spPr>
        <a:xfrm rot="9000000">
          <a:off x="2687760" y="2486108"/>
          <a:ext cx="316281" cy="386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839209"/>
            <a:satOff val="66958"/>
            <a:lumOff val="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776288" y="2539607"/>
        <a:ext cx="221397" cy="231661"/>
      </dsp:txXfrm>
    </dsp:sp>
    <dsp:sp modelId="{A02E8FF7-AC44-4B95-94C5-67E4348BE346}">
      <dsp:nvSpPr>
        <dsp:cNvPr id="0" name=""/>
        <dsp:cNvSpPr/>
      </dsp:nvSpPr>
      <dsp:spPr>
        <a:xfrm>
          <a:off x="1732128" y="2605705"/>
          <a:ext cx="908473" cy="908473"/>
        </a:xfrm>
        <a:prstGeom prst="ellipse">
          <a:avLst/>
        </a:prstGeom>
        <a:solidFill>
          <a:schemeClr val="accent5">
            <a:hueOff val="-9839209"/>
            <a:satOff val="66958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Accounts Payable</a:t>
          </a:r>
        </a:p>
      </dsp:txBody>
      <dsp:txXfrm>
        <a:off x="1865171" y="2738748"/>
        <a:ext cx="642387" cy="642387"/>
      </dsp:txXfrm>
    </dsp:sp>
    <dsp:sp modelId="{54983862-DDD0-4ACF-A011-2E417E2DB20E}">
      <dsp:nvSpPr>
        <dsp:cNvPr id="0" name=""/>
        <dsp:cNvSpPr/>
      </dsp:nvSpPr>
      <dsp:spPr>
        <a:xfrm rot="11400000">
          <a:off x="2611224" y="1838220"/>
          <a:ext cx="284535" cy="386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1479077"/>
            <a:satOff val="78117"/>
            <a:lumOff val="3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695936" y="1922851"/>
        <a:ext cx="199175" cy="231661"/>
      </dsp:txXfrm>
    </dsp:sp>
    <dsp:sp modelId="{9D6E9E1C-9DA9-404F-8DFE-C79021B8B0BA}">
      <dsp:nvSpPr>
        <dsp:cNvPr id="0" name=""/>
        <dsp:cNvSpPr/>
      </dsp:nvSpPr>
      <dsp:spPr>
        <a:xfrm>
          <a:off x="1472391" y="1405609"/>
          <a:ext cx="1017145" cy="978889"/>
        </a:xfrm>
        <a:prstGeom prst="ellipse">
          <a:avLst/>
        </a:prstGeom>
        <a:solidFill>
          <a:schemeClr val="accent5">
            <a:hueOff val="-11479077"/>
            <a:satOff val="78117"/>
            <a:lumOff val="3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Calibri" panose="020F0502020204030204" pitchFamily="34" charset="0"/>
              <a:cs typeface="Calibri" panose="020F0502020204030204" pitchFamily="34" charset="0"/>
            </a:rPr>
            <a:t>International Center &amp; HR</a:t>
          </a:r>
        </a:p>
      </dsp:txBody>
      <dsp:txXfrm>
        <a:off x="1621348" y="1548964"/>
        <a:ext cx="719231" cy="692179"/>
      </dsp:txXfrm>
    </dsp:sp>
    <dsp:sp modelId="{94B670FB-787C-480B-852A-D19C441F73FB}">
      <dsp:nvSpPr>
        <dsp:cNvPr id="0" name=""/>
        <dsp:cNvSpPr/>
      </dsp:nvSpPr>
      <dsp:spPr>
        <a:xfrm rot="13800000">
          <a:off x="2937682" y="1286068"/>
          <a:ext cx="290524" cy="386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118945"/>
            <a:satOff val="89277"/>
            <a:lumOff val="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009272" y="1396671"/>
        <a:ext cx="203367" cy="231661"/>
      </dsp:txXfrm>
    </dsp:sp>
    <dsp:sp modelId="{7DB126C0-D29F-4C85-8B8E-C5A0419A035E}">
      <dsp:nvSpPr>
        <dsp:cNvPr id="0" name=""/>
        <dsp:cNvSpPr/>
      </dsp:nvSpPr>
      <dsp:spPr>
        <a:xfrm>
          <a:off x="2046827" y="367655"/>
          <a:ext cx="1051131" cy="1006025"/>
        </a:xfrm>
        <a:prstGeom prst="ellipse">
          <a:avLst/>
        </a:prstGeom>
        <a:solidFill>
          <a:schemeClr val="accent5">
            <a:hueOff val="-13118945"/>
            <a:satOff val="8927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Calibri" panose="020F0502020204030204" pitchFamily="34" charset="0"/>
              <a:cs typeface="Calibri" panose="020F0502020204030204" pitchFamily="34" charset="0"/>
            </a:rPr>
            <a:t>Faculty,  Researchers &amp; Administrators</a:t>
          </a:r>
        </a:p>
      </dsp:txBody>
      <dsp:txXfrm>
        <a:off x="2200762" y="514984"/>
        <a:ext cx="743261" cy="711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AEDB7-DA7E-42FC-BB56-3886C9741B45}">
      <dsp:nvSpPr>
        <dsp:cNvPr id="0" name=""/>
        <dsp:cNvSpPr/>
      </dsp:nvSpPr>
      <dsp:spPr>
        <a:xfrm rot="5400000">
          <a:off x="4207731" y="-1545112"/>
          <a:ext cx="969554" cy="4255036"/>
        </a:xfrm>
        <a:prstGeom prst="round2Same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Foreign visiting scholars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Foreign national access to export restricted technology</a:t>
          </a:r>
        </a:p>
      </dsp:txBody>
      <dsp:txXfrm rot="-5400000">
        <a:off x="2564990" y="144959"/>
        <a:ext cx="4207706" cy="874894"/>
      </dsp:txXfrm>
    </dsp:sp>
    <dsp:sp modelId="{D0BC0C09-A41C-4680-80A4-A02C406B3098}">
      <dsp:nvSpPr>
        <dsp:cNvPr id="0" name=""/>
        <dsp:cNvSpPr/>
      </dsp:nvSpPr>
      <dsp:spPr>
        <a:xfrm>
          <a:off x="0" y="0"/>
          <a:ext cx="2540475" cy="121194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People</a:t>
          </a:r>
        </a:p>
      </dsp:txBody>
      <dsp:txXfrm>
        <a:off x="59162" y="59162"/>
        <a:ext cx="2422151" cy="1093619"/>
      </dsp:txXfrm>
    </dsp:sp>
    <dsp:sp modelId="{ADCDA10B-455D-411F-9524-0D9F25ADA04F}">
      <dsp:nvSpPr>
        <dsp:cNvPr id="0" name=""/>
        <dsp:cNvSpPr/>
      </dsp:nvSpPr>
      <dsp:spPr>
        <a:xfrm rot="5400000">
          <a:off x="4095968" y="-234636"/>
          <a:ext cx="1167964" cy="4229970"/>
        </a:xfrm>
        <a:prstGeom prst="round2SameRect">
          <a:avLst/>
        </a:prstGeom>
        <a:solidFill>
          <a:srgbClr val="4472C4">
            <a:tint val="40000"/>
            <a:alpha val="90000"/>
            <a:hueOff val="-3695877"/>
            <a:satOff val="-6408"/>
            <a:lumOff val="-644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3695877"/>
              <a:satOff val="-6408"/>
              <a:lumOff val="-64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Foreign shipments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Foreign payments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Sanctioned countries transactions</a:t>
          </a:r>
        </a:p>
      </dsp:txBody>
      <dsp:txXfrm rot="-5400000">
        <a:off x="2564966" y="1353381"/>
        <a:ext cx="4172955" cy="1053934"/>
      </dsp:txXfrm>
    </dsp:sp>
    <dsp:sp modelId="{ACE2DFD1-D63C-4C87-8A3F-330F4C8780F2}">
      <dsp:nvSpPr>
        <dsp:cNvPr id="0" name=""/>
        <dsp:cNvSpPr/>
      </dsp:nvSpPr>
      <dsp:spPr>
        <a:xfrm>
          <a:off x="16326" y="1252125"/>
          <a:ext cx="2540475" cy="1211943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Places</a:t>
          </a:r>
        </a:p>
      </dsp:txBody>
      <dsp:txXfrm>
        <a:off x="75488" y="1311287"/>
        <a:ext cx="2422151" cy="1093619"/>
      </dsp:txXfrm>
    </dsp:sp>
    <dsp:sp modelId="{6B25F7CD-9E93-4505-B7BB-9B85BC87CC50}">
      <dsp:nvSpPr>
        <dsp:cNvPr id="0" name=""/>
        <dsp:cNvSpPr/>
      </dsp:nvSpPr>
      <dsp:spPr>
        <a:xfrm rot="5400000">
          <a:off x="4130785" y="975389"/>
          <a:ext cx="1025401" cy="4222382"/>
        </a:xfrm>
        <a:prstGeom prst="round2SameRect">
          <a:avLst/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Procurement-purchasing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Contracts, grants, NDA’s, MTA’s and international agreements</a:t>
          </a:r>
        </a:p>
      </dsp:txBody>
      <dsp:txXfrm rot="-5400000">
        <a:off x="2532295" y="2623935"/>
        <a:ext cx="4172326" cy="925289"/>
      </dsp:txXfrm>
    </dsp:sp>
    <dsp:sp modelId="{E24E53B2-EB5B-4687-B9D9-B662D87DDCE1}">
      <dsp:nvSpPr>
        <dsp:cNvPr id="0" name=""/>
        <dsp:cNvSpPr/>
      </dsp:nvSpPr>
      <dsp:spPr>
        <a:xfrm>
          <a:off x="16326" y="2480090"/>
          <a:ext cx="2540475" cy="1211943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Things</a:t>
          </a:r>
        </a:p>
      </dsp:txBody>
      <dsp:txXfrm>
        <a:off x="75488" y="2539252"/>
        <a:ext cx="2422151" cy="1093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BE038-4255-6241-B9FC-03AB87A0C6F7}" type="datetimeFigureOut">
              <a:rPr lang="en-US" smtClean="0">
                <a:latin typeface="Arial"/>
              </a:rPr>
              <a:t>5/14/2020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969C6-0B9F-7544-A0A0-9856DF52523E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77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D0B6771E-1346-9143-B102-CAB35990CCFA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88157673-C51A-5A4F-A267-2EF8B0C08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6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133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266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399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533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5665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8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2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5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5646-A00B-3942-B201-4EB41B9B77BE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0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37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47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1D4C1-60C9-4028-825E-43140246B4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4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4333">
              <a:lnSpc>
                <a:spcPct val="8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6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4333">
              <a:lnSpc>
                <a:spcPct val="8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77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4333">
              <a:lnSpc>
                <a:spcPct val="8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90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4333">
              <a:lnSpc>
                <a:spcPct val="8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59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9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52822" indent="-232075" defTabSz="4641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16971" indent="-232075" defTabSz="4641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81121" indent="-232075" defTabSz="4641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45270" indent="-232075" defTabSz="4641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E77499-2C9A-43CC-8BC1-A590DAC98411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9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6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CD6-CCC6-4250-ADF4-29C175D5E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4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19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5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F4644D2-E05C-4B1D-9DB8-D5B1A4317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60A863-CD33-46F5-B33D-7481CAE32F9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7411" name="Slide Image Placeholder 1">
            <a:extLst>
              <a:ext uri="{FF2B5EF4-FFF2-40B4-BE49-F238E27FC236}">
                <a16:creationId xmlns:a16="http://schemas.microsoft.com/office/drawing/2014/main" id="{32A577AA-14A7-4832-89A1-EC913C72E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2" name="Notes Placeholder 2">
            <a:extLst>
              <a:ext uri="{FF2B5EF4-FFF2-40B4-BE49-F238E27FC236}">
                <a16:creationId xmlns:a16="http://schemas.microsoft.com/office/drawing/2014/main" id="{536F191F-FAF7-4F05-901F-248FB702A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65887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01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White+S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6" y="192246"/>
            <a:ext cx="1467612" cy="2880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8697" y="1487385"/>
            <a:ext cx="8573264" cy="1496592"/>
          </a:xfrm>
        </p:spPr>
        <p:txBody>
          <a:bodyPr lIns="0" tIns="0" rIns="0" bIns="0" anchor="b" anchorCtr="1">
            <a:noAutofit/>
          </a:bodyPr>
          <a:lstStyle>
            <a:lvl1pPr algn="ctr">
              <a:lnSpc>
                <a:spcPts val="2850"/>
              </a:lnSpc>
              <a:defRPr sz="3300" b="1" cap="all" baseline="0">
                <a:solidFill>
                  <a:srgbClr val="006C92"/>
                </a:solidFill>
                <a:latin typeface="calibri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697" y="3029822"/>
            <a:ext cx="8573264" cy="1465338"/>
          </a:xfrm>
        </p:spPr>
        <p:txBody>
          <a:bodyPr lIns="0" tIns="0" rIns="0" bIns="0" anchor="t" anchorCtr="1">
            <a:no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500" baseline="0">
                <a:solidFill>
                  <a:srgbClr val="006C92"/>
                </a:solidFill>
                <a:latin typeface="Calibri" charset="0"/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6550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73168" y="2"/>
            <a:ext cx="4570833" cy="514207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86497" y="194620"/>
            <a:ext cx="4376661" cy="1179464"/>
          </a:xfrm>
          <a:solidFill>
            <a:srgbClr val="006C92"/>
          </a:solidFill>
        </p:spPr>
        <p:txBody>
          <a:bodyPr lIns="457200" tIns="182880" rIns="182880" bIns="182880" anchor="ctr" anchorCtr="0">
            <a:noAutofit/>
          </a:bodyPr>
          <a:lstStyle>
            <a:lvl1pPr algn="l">
              <a:lnSpc>
                <a:spcPts val="225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65760" y="1504150"/>
            <a:ext cx="3924404" cy="3417474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98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73168" y="2"/>
            <a:ext cx="4570833" cy="514207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-86497" y="194620"/>
            <a:ext cx="4376661" cy="1179464"/>
          </a:xfrm>
          <a:solidFill>
            <a:schemeClr val="bg1"/>
          </a:solidFill>
        </p:spPr>
        <p:txBody>
          <a:bodyPr lIns="457200" tIns="182880" rIns="182880" bIns="182880" anchor="ctr" anchorCtr="0">
            <a:noAutofit/>
          </a:bodyPr>
          <a:lstStyle>
            <a:lvl1pPr algn="l">
              <a:lnSpc>
                <a:spcPts val="2250"/>
              </a:lnSpc>
              <a:defRPr sz="2400" b="1" baseline="0">
                <a:solidFill>
                  <a:srgbClr val="13294A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65760" y="1504150"/>
            <a:ext cx="3924404" cy="3417474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41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73168" y="2"/>
            <a:ext cx="4570833" cy="514207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-86497" y="194620"/>
            <a:ext cx="4376661" cy="1179464"/>
          </a:xfrm>
          <a:solidFill>
            <a:schemeClr val="bg1"/>
          </a:solidFill>
        </p:spPr>
        <p:txBody>
          <a:bodyPr lIns="457200" tIns="182880" rIns="182880" bIns="182880" anchor="ctr" anchorCtr="0">
            <a:noAutofit/>
          </a:bodyPr>
          <a:lstStyle>
            <a:lvl1pPr algn="l">
              <a:lnSpc>
                <a:spcPts val="2250"/>
              </a:lnSpc>
              <a:defRPr sz="2400" b="1" baseline="0">
                <a:solidFill>
                  <a:srgbClr val="006C9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65760" y="1504150"/>
            <a:ext cx="3924404" cy="3417474"/>
          </a:xfr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7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Photo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7500" y="1014293"/>
            <a:ext cx="4760913" cy="3872753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solidFill>
            <a:srgbClr val="006C92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293894" y="1014293"/>
            <a:ext cx="3588420" cy="3872753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787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Content+Photo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7500" y="1014293"/>
            <a:ext cx="4760913" cy="3872753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solidFill>
            <a:schemeClr val="bg1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all" baseline="0">
                <a:solidFill>
                  <a:srgbClr val="13294A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293894" y="1014293"/>
            <a:ext cx="3588420" cy="3872753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742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Content+Photo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7500" y="1014293"/>
            <a:ext cx="4760913" cy="3872753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solidFill>
            <a:schemeClr val="bg1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all" baseline="0">
                <a:solidFill>
                  <a:srgbClr val="006C9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293894" y="1014293"/>
            <a:ext cx="3588420" cy="3872753"/>
          </a:xfr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10102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+Content+Photo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49207" y="1014293"/>
            <a:ext cx="4733107" cy="3872753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solidFill>
            <a:srgbClr val="006C92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46509" y="1014293"/>
            <a:ext cx="3588420" cy="3872753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333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+Content+Photo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49207" y="1025819"/>
            <a:ext cx="4700588" cy="3863822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solidFill>
            <a:schemeClr val="bg1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all" baseline="0">
                <a:solidFill>
                  <a:srgbClr val="13294A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46509" y="1025818"/>
            <a:ext cx="3588420" cy="3861227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67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+Content+Photo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49207" y="1025819"/>
            <a:ext cx="4700588" cy="3863822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solidFill>
            <a:schemeClr val="bg1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all" baseline="0">
                <a:solidFill>
                  <a:srgbClr val="006C9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46509" y="1025818"/>
            <a:ext cx="3588420" cy="3861227"/>
          </a:xfr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2925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4321" y="985478"/>
            <a:ext cx="8607993" cy="2650991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solidFill>
            <a:srgbClr val="006C92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74321" y="3824935"/>
            <a:ext cx="8607993" cy="1062111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02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White+S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7" y="192246"/>
            <a:ext cx="1467612" cy="2880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8697" y="1487385"/>
            <a:ext cx="8573264" cy="1496592"/>
          </a:xfrm>
        </p:spPr>
        <p:txBody>
          <a:bodyPr lIns="0" tIns="0" rIns="0" bIns="0" anchor="b" anchorCtr="1">
            <a:noAutofit/>
          </a:bodyPr>
          <a:lstStyle>
            <a:lvl1pPr algn="ctr">
              <a:lnSpc>
                <a:spcPts val="2850"/>
              </a:lnSpc>
              <a:defRPr sz="3300" b="1" cap="all" baseline="0">
                <a:solidFill>
                  <a:srgbClr val="FFFFFF"/>
                </a:solidFill>
                <a:latin typeface="calibri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697" y="3029822"/>
            <a:ext cx="8573264" cy="1465338"/>
          </a:xfrm>
        </p:spPr>
        <p:txBody>
          <a:bodyPr lIns="0" tIns="0" rIns="0" bIns="0" anchor="t" anchorCtr="1">
            <a:no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500" baseline="0">
                <a:solidFill>
                  <a:srgbClr val="FFFFFF"/>
                </a:solidFill>
                <a:latin typeface="Calibri" charset="0"/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95533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4321" y="985478"/>
            <a:ext cx="8607993" cy="2650991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solidFill>
            <a:schemeClr val="bg1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all" baseline="0">
                <a:solidFill>
                  <a:srgbClr val="13294A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74321" y="3824935"/>
            <a:ext cx="8607993" cy="1062111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33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4321" y="985478"/>
            <a:ext cx="8607993" cy="2650991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solidFill>
            <a:schemeClr val="bg1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all" baseline="0">
                <a:solidFill>
                  <a:srgbClr val="006C92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74321" y="3824935"/>
            <a:ext cx="8607993" cy="1062111"/>
          </a:xfr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827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760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6" y="1179910"/>
            <a:ext cx="7781925" cy="3276600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675"/>
              </a:spcBef>
              <a:buFont typeface="Arial"/>
              <a:buChar char="•"/>
              <a:defRPr/>
            </a:lvl2pPr>
            <a:lvl3pPr marL="344091" indent="-133350">
              <a:spcBef>
                <a:spcPts val="375"/>
              </a:spcBef>
              <a:defRPr/>
            </a:lvl3pPr>
            <a:lvl4pPr marL="515541" indent="-133350">
              <a:spcBef>
                <a:spcPts val="3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82EA0D-22E9-42A4-AC54-1F12A94299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BA2561-7FD8-4D19-9D66-03822BAD7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1F9DE4-BAB3-4C6B-9DC7-77528B633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655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-Contac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4249" y="807547"/>
            <a:ext cx="8520073" cy="40852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500"/>
              </a:lnSpc>
              <a:spcBef>
                <a:spcPts val="278"/>
              </a:spcBef>
              <a:buFontTx/>
              <a:buNone/>
              <a:defRPr sz="1500" baseline="0">
                <a:solidFill>
                  <a:srgbClr val="006C92"/>
                </a:solidFill>
                <a:latin typeface="Calibri" charset="0"/>
                <a:cs typeface="Arial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6" y="192246"/>
            <a:ext cx="1467612" cy="2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3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82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4249" y="807547"/>
            <a:ext cx="8520073" cy="40852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500"/>
              </a:lnSpc>
              <a:spcBef>
                <a:spcPts val="278"/>
              </a:spcBef>
              <a:buFontTx/>
              <a:buNone/>
              <a:defRPr sz="1500" baseline="0">
                <a:solidFill>
                  <a:srgbClr val="FFFFFF"/>
                </a:solidFill>
                <a:latin typeface="Calibri" charset="0"/>
                <a:cs typeface="Arial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7" y="192246"/>
            <a:ext cx="1467612" cy="2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88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06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4249" y="807547"/>
            <a:ext cx="8520073" cy="40852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500"/>
              </a:lnSpc>
              <a:spcBef>
                <a:spcPts val="278"/>
              </a:spcBef>
              <a:buFontTx/>
              <a:buNone/>
              <a:defRPr sz="1500" baseline="0">
                <a:solidFill>
                  <a:srgbClr val="FFFFFF"/>
                </a:solidFill>
                <a:latin typeface="Calibri" charset="0"/>
                <a:cs typeface="Arial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7" y="192246"/>
            <a:ext cx="1467612" cy="2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1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2322746"/>
            <a:ext cx="3424428" cy="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87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182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34" y="2321433"/>
            <a:ext cx="3424428" cy="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23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6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34" y="2321433"/>
            <a:ext cx="3424428" cy="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White+S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8697" y="1487385"/>
            <a:ext cx="8573264" cy="1496592"/>
          </a:xfrm>
        </p:spPr>
        <p:txBody>
          <a:bodyPr lIns="0" tIns="0" rIns="0" bIns="0" anchor="b" anchorCtr="1">
            <a:noAutofit/>
          </a:bodyPr>
          <a:lstStyle>
            <a:lvl1pPr algn="ctr">
              <a:lnSpc>
                <a:spcPts val="2850"/>
              </a:lnSpc>
              <a:defRPr sz="3300" b="1" cap="all" baseline="0">
                <a:solidFill>
                  <a:srgbClr val="FFFFFF"/>
                </a:solidFill>
                <a:latin typeface="calibri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697" y="3029822"/>
            <a:ext cx="8573264" cy="1465338"/>
          </a:xfrm>
        </p:spPr>
        <p:txBody>
          <a:bodyPr lIns="0" tIns="0" rIns="0" bIns="0" anchor="t" anchorCtr="1">
            <a:no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500" baseline="0">
                <a:solidFill>
                  <a:srgbClr val="FFFFFF"/>
                </a:solidFill>
                <a:latin typeface="Calibri" charset="0"/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7" y="192246"/>
            <a:ext cx="1467612" cy="2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9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1624774"/>
            <a:ext cx="8603674" cy="130451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7188"/>
            <a:ext cx="6858000" cy="981941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6107-F58D-904D-A807-D7C722F884B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14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DE4-BAB3-4C6B-9DC7-77528B6330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142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1656659"/>
            <a:ext cx="7886700" cy="12573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007751"/>
            <a:ext cx="7886700" cy="88097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5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57354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1992425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1992423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13564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314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9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590041"/>
            <a:ext cx="4594860" cy="308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1610615"/>
            <a:ext cx="2400300" cy="257423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1100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1658621"/>
            <a:ext cx="4594860" cy="294894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1612966"/>
            <a:ext cx="2400300" cy="257175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02239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0146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-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91" y="4715328"/>
            <a:ext cx="1530858" cy="2915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8702" y="1383672"/>
            <a:ext cx="8548212" cy="1102519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2700" b="1" cap="all" baseline="0">
                <a:solidFill>
                  <a:srgbClr val="006C9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702" y="2595839"/>
            <a:ext cx="8548212" cy="171490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 baseline="0">
                <a:solidFill>
                  <a:srgbClr val="006C92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3650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05978"/>
            <a:ext cx="1801785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05978"/>
            <a:ext cx="5979968" cy="442317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17141"/>
            <a:ext cx="2057397" cy="273844"/>
          </a:xfrm>
        </p:spPr>
        <p:txBody>
          <a:bodyPr/>
          <a:lstStyle/>
          <a:p>
            <a:fld id="{96DFF08F-DC6B-4601-B491-B0F83F6DD2D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4817141"/>
            <a:ext cx="320975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4817141"/>
            <a:ext cx="659819" cy="273844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4216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56" y="4718304"/>
            <a:ext cx="1530858" cy="2915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88702" y="1383672"/>
            <a:ext cx="8548212" cy="1102519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27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702" y="2595839"/>
            <a:ext cx="8548212" cy="171490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 baseline="0">
                <a:solidFill>
                  <a:srgbClr val="FFFFFF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5923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56" y="4718304"/>
            <a:ext cx="1530858" cy="29159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88702" y="1383672"/>
            <a:ext cx="8548212" cy="1102519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27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702" y="2595839"/>
            <a:ext cx="8548212" cy="171490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 baseline="0">
                <a:solidFill>
                  <a:srgbClr val="FFFFFF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5880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" y="2"/>
            <a:ext cx="4570833" cy="514207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869706" y="194620"/>
            <a:ext cx="4376661" cy="1179464"/>
          </a:xfrm>
          <a:solidFill>
            <a:srgbClr val="006C92"/>
          </a:solidFill>
        </p:spPr>
        <p:txBody>
          <a:bodyPr lIns="182880" tIns="182880" rIns="274320" bIns="182880" anchor="ctr" anchorCtr="0">
            <a:noAutofit/>
          </a:bodyPr>
          <a:lstStyle>
            <a:lvl1pPr algn="l">
              <a:lnSpc>
                <a:spcPts val="225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48410" y="1504150"/>
            <a:ext cx="3766584" cy="3417474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28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" y="2"/>
            <a:ext cx="4570833" cy="514207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9706" y="194620"/>
            <a:ext cx="4376661" cy="1179464"/>
          </a:xfrm>
          <a:solidFill>
            <a:schemeClr val="bg1"/>
          </a:solidFill>
        </p:spPr>
        <p:txBody>
          <a:bodyPr lIns="182880" tIns="182880" rIns="274320" bIns="182880" anchor="ctr" anchorCtr="0">
            <a:noAutofit/>
          </a:bodyPr>
          <a:lstStyle>
            <a:lvl1pPr algn="l">
              <a:lnSpc>
                <a:spcPts val="2250"/>
              </a:lnSpc>
              <a:defRPr sz="2400" b="1" baseline="0">
                <a:solidFill>
                  <a:srgbClr val="13294A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48410" y="1504150"/>
            <a:ext cx="3766584" cy="3417474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92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" y="2"/>
            <a:ext cx="4570833" cy="5142075"/>
          </a:xfrm>
          <a:blipFill rotWithShape="1">
            <a:blip r:embed="rId3"/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869706" y="194620"/>
            <a:ext cx="4376661" cy="1179464"/>
          </a:xfrm>
          <a:solidFill>
            <a:schemeClr val="bg1"/>
          </a:solidFill>
        </p:spPr>
        <p:txBody>
          <a:bodyPr lIns="182880" tIns="182880" rIns="274320" bIns="182880" anchor="ctr" anchorCtr="0">
            <a:noAutofit/>
          </a:bodyPr>
          <a:lstStyle>
            <a:lvl1pPr algn="l">
              <a:lnSpc>
                <a:spcPts val="2250"/>
              </a:lnSpc>
              <a:defRPr sz="2400" b="1" baseline="0">
                <a:solidFill>
                  <a:srgbClr val="006C9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48410" y="1504150"/>
            <a:ext cx="3766584" cy="3417474"/>
          </a:xfr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7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967" y="205979"/>
            <a:ext cx="8229600" cy="857250"/>
          </a:xfrm>
          <a:prstGeom prst="rect">
            <a:avLst/>
          </a:prstGeom>
        </p:spPr>
        <p:txBody>
          <a:bodyPr vert="horz" lIns="91430" tIns="0" rIns="9143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967" y="1200155"/>
            <a:ext cx="8229600" cy="369265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42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31" r:id="rId4"/>
    <p:sldLayoutId id="2147483758" r:id="rId5"/>
    <p:sldLayoutId id="2147483759" r:id="rId6"/>
  </p:sldLayoutIdLst>
  <p:hf hdr="0" dt="0"/>
  <p:txStyles>
    <p:titleStyle>
      <a:lvl1pPr algn="l" defTabSz="257129" rtl="0" eaLnBrk="1" latinLnBrk="0" hangingPunct="1">
        <a:spcBef>
          <a:spcPct val="0"/>
        </a:spcBef>
        <a:buNone/>
        <a:defRPr sz="1856" kern="1200" baseline="0">
          <a:solidFill>
            <a:schemeClr val="tx1"/>
          </a:solidFill>
          <a:latin typeface="calibri" charset="0"/>
          <a:ea typeface="+mj-ea"/>
          <a:cs typeface="+mj-cs"/>
        </a:defRPr>
      </a:lvl1pPr>
    </p:titleStyle>
    <p:bodyStyle>
      <a:lvl1pPr marL="192846" indent="-192846" algn="l" defTabSz="257129" rtl="0" eaLnBrk="1" latinLnBrk="0" hangingPunct="1">
        <a:spcBef>
          <a:spcPct val="20000"/>
        </a:spcBef>
        <a:buFont typeface="Arial"/>
        <a:buChar char="•"/>
        <a:defRPr sz="9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417833" indent="-160706" algn="l" defTabSz="257129" rtl="0" eaLnBrk="1" latinLnBrk="0" hangingPunct="1">
        <a:spcBef>
          <a:spcPct val="20000"/>
        </a:spcBef>
        <a:buFont typeface="Arial"/>
        <a:buChar char="•"/>
        <a:defRPr sz="900" kern="1200" baseline="0">
          <a:solidFill>
            <a:schemeClr val="tx1"/>
          </a:solidFill>
          <a:latin typeface="Calibri" charset="0"/>
          <a:ea typeface="+mn-ea"/>
          <a:cs typeface="+mn-cs"/>
        </a:defRPr>
      </a:lvl2pPr>
      <a:lvl3pPr marL="642822" indent="-128565" algn="l" defTabSz="257129" rtl="0" eaLnBrk="1" latinLnBrk="0" hangingPunct="1">
        <a:spcBef>
          <a:spcPct val="20000"/>
        </a:spcBef>
        <a:buFont typeface="Arial"/>
        <a:buChar char="•"/>
        <a:defRPr sz="844" kern="1200" baseline="0">
          <a:solidFill>
            <a:schemeClr val="tx1"/>
          </a:solidFill>
          <a:latin typeface="Calibri" charset="0"/>
          <a:ea typeface="+mn-ea"/>
          <a:cs typeface="+mn-cs"/>
        </a:defRPr>
      </a:lvl3pPr>
      <a:lvl4pPr marL="899950" indent="-128565" algn="l" defTabSz="257129" rtl="0" eaLnBrk="1" latinLnBrk="0" hangingPunct="1">
        <a:spcBef>
          <a:spcPct val="20000"/>
        </a:spcBef>
        <a:buFont typeface="Arial"/>
        <a:buChar char="•"/>
        <a:defRPr sz="731" kern="1200" baseline="0">
          <a:solidFill>
            <a:schemeClr val="tx1"/>
          </a:solidFill>
          <a:latin typeface="Calibri" charset="0"/>
          <a:ea typeface="+mn-ea"/>
          <a:cs typeface="+mn-cs"/>
        </a:defRPr>
      </a:lvl4pPr>
      <a:lvl5pPr marL="1157078" indent="-128565" algn="l" defTabSz="257129" rtl="0" eaLnBrk="1" latinLnBrk="0" hangingPunct="1">
        <a:spcBef>
          <a:spcPct val="20000"/>
        </a:spcBef>
        <a:buFont typeface="Arial"/>
        <a:buChar char="•"/>
        <a:defRPr sz="675" kern="1200" baseline="0">
          <a:solidFill>
            <a:schemeClr val="tx1"/>
          </a:solidFill>
          <a:latin typeface="Calibri" charset="0"/>
          <a:ea typeface="+mn-ea"/>
          <a:cs typeface="+mn-cs"/>
        </a:defRPr>
      </a:lvl5pPr>
      <a:lvl6pPr marL="1414207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35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64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2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386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4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2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89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027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371" y="114300"/>
            <a:ext cx="8528424" cy="685800"/>
          </a:xfrm>
          <a:prstGeom prst="rect">
            <a:avLst/>
          </a:prstGeom>
        </p:spPr>
        <p:txBody>
          <a:bodyPr vert="horz" lIns="0" tIns="0" rIns="91430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371" y="1218031"/>
            <a:ext cx="8518524" cy="3674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09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6" r:id="rId2"/>
    <p:sldLayoutId id="2147483757" r:id="rId3"/>
    <p:sldLayoutId id="2147483768" r:id="rId4"/>
    <p:sldLayoutId id="2147483770" r:id="rId5"/>
    <p:sldLayoutId id="2147483769" r:id="rId6"/>
    <p:sldLayoutId id="214748374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1" r:id="rId13"/>
    <p:sldLayoutId id="2147483772" r:id="rId14"/>
    <p:sldLayoutId id="2147483767" r:id="rId15"/>
    <p:sldLayoutId id="2147483747" r:id="rId16"/>
    <p:sldLayoutId id="2147483818" r:id="rId17"/>
  </p:sldLayoutIdLst>
  <p:hf hdr="0" dt="0"/>
  <p:txStyles>
    <p:titleStyle>
      <a:lvl1pPr algn="l" defTabSz="257129" rtl="0" eaLnBrk="1" latinLnBrk="0" hangingPunct="1">
        <a:lnSpc>
          <a:spcPts val="1688"/>
        </a:lnSpc>
        <a:spcBef>
          <a:spcPct val="0"/>
        </a:spcBef>
        <a:buNone/>
        <a:defRPr sz="1575" kern="1200" baseline="0">
          <a:solidFill>
            <a:srgbClr val="007DBA"/>
          </a:solidFill>
          <a:latin typeface="calibri" charset="0"/>
          <a:ea typeface="+mj-ea"/>
          <a:cs typeface="+mj-cs"/>
        </a:defRPr>
      </a:lvl1pPr>
    </p:titleStyle>
    <p:bodyStyle>
      <a:lvl1pPr marL="192846" indent="-192846" algn="l" defTabSz="257129" rtl="0" eaLnBrk="1" latinLnBrk="0" hangingPunct="1">
        <a:lnSpc>
          <a:spcPts val="1350"/>
        </a:lnSpc>
        <a:spcBef>
          <a:spcPts val="450"/>
        </a:spcBef>
        <a:spcAft>
          <a:spcPts val="900"/>
        </a:spcAft>
        <a:buFont typeface="Arial"/>
        <a:buChar char="•"/>
        <a:defRPr sz="1500" kern="1200" baseline="0">
          <a:solidFill>
            <a:srgbClr val="006C92"/>
          </a:solidFill>
          <a:latin typeface="Calibri" charset="0"/>
          <a:ea typeface="+mn-ea"/>
          <a:cs typeface="+mn-cs"/>
        </a:defRPr>
      </a:lvl1pPr>
      <a:lvl2pPr marL="417833" indent="-160706" algn="l" defTabSz="257129" rtl="0" eaLnBrk="1" latinLnBrk="0" hangingPunct="1">
        <a:lnSpc>
          <a:spcPts val="1350"/>
        </a:lnSpc>
        <a:spcBef>
          <a:spcPts val="450"/>
        </a:spcBef>
        <a:spcAft>
          <a:spcPts val="900"/>
        </a:spcAft>
        <a:buFont typeface="Arial"/>
        <a:buChar char="•"/>
        <a:defRPr sz="1500" kern="1200" baseline="0">
          <a:solidFill>
            <a:srgbClr val="006C92"/>
          </a:solidFill>
          <a:latin typeface="Calibri" charset="0"/>
          <a:ea typeface="+mn-ea"/>
          <a:cs typeface="+mn-cs"/>
        </a:defRPr>
      </a:lvl2pPr>
      <a:lvl3pPr marL="642822" indent="-128565" algn="l" defTabSz="257129" rtl="0" eaLnBrk="1" latinLnBrk="0" hangingPunct="1">
        <a:lnSpc>
          <a:spcPts val="1350"/>
        </a:lnSpc>
        <a:spcBef>
          <a:spcPts val="450"/>
        </a:spcBef>
        <a:spcAft>
          <a:spcPts val="900"/>
        </a:spcAft>
        <a:buFont typeface="Arial"/>
        <a:buChar char="•"/>
        <a:defRPr sz="1500" kern="1200" baseline="0">
          <a:solidFill>
            <a:srgbClr val="006C92"/>
          </a:solidFill>
          <a:latin typeface="Calibri" charset="0"/>
          <a:ea typeface="+mn-ea"/>
          <a:cs typeface="+mn-cs"/>
        </a:defRPr>
      </a:lvl3pPr>
      <a:lvl4pPr marL="899950" indent="-128565" algn="l" defTabSz="257129" rtl="0" eaLnBrk="1" latinLnBrk="0" hangingPunct="1">
        <a:lnSpc>
          <a:spcPts val="1350"/>
        </a:lnSpc>
        <a:spcBef>
          <a:spcPts val="450"/>
        </a:spcBef>
        <a:spcAft>
          <a:spcPts val="900"/>
        </a:spcAft>
        <a:buFont typeface="Arial"/>
        <a:buChar char="•"/>
        <a:defRPr sz="1500" kern="1200" baseline="0">
          <a:solidFill>
            <a:srgbClr val="006C92"/>
          </a:solidFill>
          <a:latin typeface="Calibri" charset="0"/>
          <a:ea typeface="+mn-ea"/>
          <a:cs typeface="+mn-cs"/>
        </a:defRPr>
      </a:lvl4pPr>
      <a:lvl5pPr marL="1157078" indent="-128565" algn="l" defTabSz="257129" rtl="0" eaLnBrk="1" latinLnBrk="0" hangingPunct="1">
        <a:lnSpc>
          <a:spcPts val="1350"/>
        </a:lnSpc>
        <a:spcBef>
          <a:spcPts val="450"/>
        </a:spcBef>
        <a:spcAft>
          <a:spcPts val="900"/>
        </a:spcAft>
        <a:buFont typeface="Arial"/>
        <a:buChar char="•"/>
        <a:defRPr sz="1500" kern="1200" baseline="0">
          <a:solidFill>
            <a:srgbClr val="006C92"/>
          </a:solidFill>
          <a:latin typeface="Calibri" charset="0"/>
          <a:ea typeface="+mn-ea"/>
          <a:cs typeface="+mn-cs"/>
        </a:defRPr>
      </a:lvl5pPr>
      <a:lvl6pPr marL="1414207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35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64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2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386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4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2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89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027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5568" userDrawn="1">
          <p15:clr>
            <a:srgbClr val="F26B43"/>
          </p15:clr>
        </p15:guide>
        <p15:guide id="5" orient="horz" pos="468" userDrawn="1">
          <p15:clr>
            <a:srgbClr val="F26B43"/>
          </p15:clr>
        </p15:guide>
        <p15:guide id="7" orient="horz" pos="756" userDrawn="1">
          <p15:clr>
            <a:srgbClr val="F26B43"/>
          </p15:clr>
        </p15:guide>
        <p15:guide id="8" orient="horz" pos="307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17510" y="173013"/>
            <a:ext cx="8518525" cy="857250"/>
          </a:xfrm>
          <a:prstGeom prst="rect">
            <a:avLst/>
          </a:prstGeom>
        </p:spPr>
        <p:txBody>
          <a:bodyPr vert="horz" lIns="0" tIns="45715" rIns="0" bIns="45715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17500" y="1164692"/>
            <a:ext cx="8518524" cy="3394472"/>
          </a:xfrm>
          <a:prstGeom prst="rect">
            <a:avLst/>
          </a:prstGeom>
        </p:spPr>
        <p:txBody>
          <a:bodyPr vert="horz" lIns="0" tIns="45715" rIns="0" bIns="45715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6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52" r:id="rId2"/>
    <p:sldLayoutId id="2147483753" r:id="rId3"/>
    <p:sldLayoutId id="2147483750" r:id="rId4"/>
    <p:sldLayoutId id="2147483754" r:id="rId5"/>
    <p:sldLayoutId id="2147483751" r:id="rId6"/>
  </p:sldLayoutIdLst>
  <p:hf hdr="0" dt="0"/>
  <p:txStyles>
    <p:titleStyle>
      <a:lvl1pPr algn="l" defTabSz="257129" rtl="0" eaLnBrk="1" latinLnBrk="0" hangingPunct="1">
        <a:spcBef>
          <a:spcPct val="0"/>
        </a:spcBef>
        <a:buNone/>
        <a:defRPr sz="1350" kern="1200" baseline="0">
          <a:solidFill>
            <a:srgbClr val="101D3A"/>
          </a:solidFill>
          <a:latin typeface="calibri" charset="0"/>
          <a:ea typeface="+mj-ea"/>
          <a:cs typeface="+mj-cs"/>
        </a:defRPr>
      </a:lvl1pPr>
    </p:titleStyle>
    <p:bodyStyle>
      <a:lvl1pPr marL="192846" indent="-192846" algn="l" defTabSz="257129" rtl="0" eaLnBrk="1" latinLnBrk="0" hangingPunct="1">
        <a:lnSpc>
          <a:spcPct val="90000"/>
        </a:lnSpc>
        <a:spcBef>
          <a:spcPts val="338"/>
        </a:spcBef>
        <a:spcAft>
          <a:spcPts val="450"/>
        </a:spcAft>
        <a:buFont typeface="Arial"/>
        <a:buChar char="•"/>
        <a:defRPr sz="900" kern="1200" baseline="0">
          <a:solidFill>
            <a:srgbClr val="101D3A"/>
          </a:solidFill>
          <a:latin typeface="Calibri" charset="0"/>
          <a:ea typeface="+mn-ea"/>
          <a:cs typeface="+mn-cs"/>
        </a:defRPr>
      </a:lvl1pPr>
      <a:lvl2pPr marL="417833" indent="-160706" algn="l" defTabSz="257129" rtl="0" eaLnBrk="1" latinLnBrk="0" hangingPunct="1">
        <a:lnSpc>
          <a:spcPct val="90000"/>
        </a:lnSpc>
        <a:spcBef>
          <a:spcPts val="338"/>
        </a:spcBef>
        <a:spcAft>
          <a:spcPts val="450"/>
        </a:spcAft>
        <a:buFont typeface="Arial"/>
        <a:buChar char="•"/>
        <a:defRPr sz="900" kern="1200" baseline="0">
          <a:solidFill>
            <a:srgbClr val="101D3A"/>
          </a:solidFill>
          <a:latin typeface="Calibri" charset="0"/>
          <a:ea typeface="+mn-ea"/>
          <a:cs typeface="+mn-cs"/>
        </a:defRPr>
      </a:lvl2pPr>
      <a:lvl3pPr marL="642822" indent="-128565" algn="l" defTabSz="257129" rtl="0" eaLnBrk="1" latinLnBrk="0" hangingPunct="1">
        <a:lnSpc>
          <a:spcPct val="90000"/>
        </a:lnSpc>
        <a:spcBef>
          <a:spcPts val="338"/>
        </a:spcBef>
        <a:spcAft>
          <a:spcPts val="450"/>
        </a:spcAft>
        <a:buFont typeface="Arial"/>
        <a:buChar char="•"/>
        <a:defRPr sz="844" kern="1200" baseline="0">
          <a:solidFill>
            <a:srgbClr val="101D3A"/>
          </a:solidFill>
          <a:latin typeface="Calibri" charset="0"/>
          <a:ea typeface="+mn-ea"/>
          <a:cs typeface="+mn-cs"/>
        </a:defRPr>
      </a:lvl3pPr>
      <a:lvl4pPr marL="899950" indent="-128565" algn="l" defTabSz="257129" rtl="0" eaLnBrk="1" latinLnBrk="0" hangingPunct="1">
        <a:lnSpc>
          <a:spcPct val="90000"/>
        </a:lnSpc>
        <a:spcBef>
          <a:spcPts val="338"/>
        </a:spcBef>
        <a:spcAft>
          <a:spcPts val="450"/>
        </a:spcAft>
        <a:buFont typeface="Arial"/>
        <a:buChar char="•"/>
        <a:defRPr sz="731" kern="1200" baseline="0">
          <a:solidFill>
            <a:srgbClr val="101D3A"/>
          </a:solidFill>
          <a:latin typeface="Calibri" charset="0"/>
          <a:ea typeface="+mn-ea"/>
          <a:cs typeface="+mn-cs"/>
        </a:defRPr>
      </a:lvl4pPr>
      <a:lvl5pPr marL="1157078" indent="-128565" algn="l" defTabSz="257129" rtl="0" eaLnBrk="1" latinLnBrk="0" hangingPunct="1">
        <a:lnSpc>
          <a:spcPct val="90000"/>
        </a:lnSpc>
        <a:spcBef>
          <a:spcPts val="338"/>
        </a:spcBef>
        <a:spcAft>
          <a:spcPts val="450"/>
        </a:spcAft>
        <a:buFont typeface="Arial"/>
        <a:buChar char="•"/>
        <a:defRPr sz="675" kern="1200" baseline="0">
          <a:solidFill>
            <a:srgbClr val="101D3A"/>
          </a:solidFill>
          <a:latin typeface="Calibri" charset="0"/>
          <a:ea typeface="+mn-ea"/>
          <a:cs typeface="+mn-cs"/>
        </a:defRPr>
      </a:lvl5pPr>
      <a:lvl6pPr marL="1414207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35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64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2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386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4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2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89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027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32082"/>
            <a:ext cx="9141714" cy="1234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1508760"/>
            <a:ext cx="73380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82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2">
          <p15:clr>
            <a:srgbClr val="F26B43"/>
          </p15:clr>
        </p15:guide>
        <p15:guide id="4" pos="5568">
          <p15:clr>
            <a:srgbClr val="F26B43"/>
          </p15:clr>
        </p15:guide>
        <p15:guide id="5" orient="horz" pos="468">
          <p15:clr>
            <a:srgbClr val="F26B43"/>
          </p15:clr>
        </p15:guide>
        <p15:guide id="6" orient="horz" pos="756">
          <p15:clr>
            <a:srgbClr val="F26B43"/>
          </p15:clr>
        </p15:guide>
        <p15:guide id="7" orient="horz" pos="30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0556" y="913563"/>
            <a:ext cx="8227017" cy="2973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Accounts Payable,</a:t>
            </a:r>
            <a:r>
              <a:rPr lang="en-US" sz="2400" dirty="0">
                <a:solidFill>
                  <a:srgbClr val="FFFFFF"/>
                </a:solidFill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Travel Accounting and Export Controls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B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Overview of Export Controls</a:t>
            </a: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C2C2C"/>
                </a:solidFill>
                <a:latin typeface="Arial"/>
              </a:rPr>
              <a:t>R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estricted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party screening for </a:t>
            </a:r>
            <a:r>
              <a:rPr lang="en-US" dirty="0">
                <a:solidFill>
                  <a:srgbClr val="2C2C2C"/>
                </a:solidFill>
                <a:latin typeface="Arial"/>
              </a:rPr>
              <a:t>foreign payments</a:t>
            </a: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Sanctioned country travel reimbursement</a:t>
            </a: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B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400" cap="none" spc="7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25" b="0" i="0" u="none" strike="noStrike" kern="1400" cap="none" spc="7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3" descr="Seal_wordmar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050" y="4314825"/>
            <a:ext cx="1466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50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1" y="60790"/>
            <a:ext cx="7053542" cy="746312"/>
          </a:xfrm>
        </p:spPr>
        <p:txBody>
          <a:bodyPr/>
          <a:lstStyle/>
          <a:p>
            <a:r>
              <a:rPr lang="en-US" dirty="0"/>
              <a:t>Restricted Party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" y="618337"/>
            <a:ext cx="8006862" cy="3600450"/>
          </a:xfr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UC has a Systemwide license to Visual Compliance software.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Screens against federal restricted party lists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Provides a record that can be kept for record keeping purposes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72" y="1536710"/>
            <a:ext cx="5061851" cy="2203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130" y="2418562"/>
            <a:ext cx="3900870" cy="23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36" y="286119"/>
            <a:ext cx="7053542" cy="746312"/>
          </a:xfrm>
        </p:spPr>
        <p:txBody>
          <a:bodyPr>
            <a:noAutofit/>
          </a:bodyPr>
          <a:lstStyle/>
          <a:p>
            <a:r>
              <a:rPr lang="en-US" sz="2800" dirty="0"/>
              <a:t>Visual Compliance Software Report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1" y="1569463"/>
            <a:ext cx="8271347" cy="32209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ECO can run reports in Visual Compliance that will provide </a:t>
            </a:r>
            <a:r>
              <a:rPr lang="en-US" u="sng" dirty="0"/>
              <a:t>all </a:t>
            </a:r>
            <a:r>
              <a:rPr lang="en-US" dirty="0"/>
              <a:t>screenings completed in a given time period allowing you to have a complete picture of the screening being done for your area.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1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idx="1"/>
          </p:nvPr>
        </p:nvSpPr>
        <p:spPr>
          <a:xfrm>
            <a:off x="226677" y="1508667"/>
            <a:ext cx="8649694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50" dirty="0"/>
              <a:t>The U.S. government maintains a number of lists of federally sanctioned, debarred or restricted persons and organizations such as:</a:t>
            </a:r>
          </a:p>
          <a:p>
            <a:r>
              <a:rPr lang="en-US" sz="1350" dirty="0"/>
              <a:t>The Specially Designated Nationals and Blocked Persons List (U.S. Department of Treasury);</a:t>
            </a:r>
          </a:p>
          <a:p>
            <a:r>
              <a:rPr lang="en-US" sz="1350" dirty="0"/>
              <a:t>The Foreign Sanctions Evaders List (U.S. Department of Treasury);</a:t>
            </a:r>
          </a:p>
          <a:p>
            <a:r>
              <a:rPr lang="en-US" sz="1350" dirty="0"/>
              <a:t>The Entity List (U.S. Department of Commerce);</a:t>
            </a:r>
          </a:p>
          <a:p>
            <a:r>
              <a:rPr lang="en-US" sz="1350" dirty="0"/>
              <a:t>The Denied Persons List (U.S. Department of Commerce);</a:t>
            </a:r>
          </a:p>
          <a:p>
            <a:r>
              <a:rPr lang="en-US" sz="1350" dirty="0"/>
              <a:t>The Unverified List (U.S. Department of Commerce);</a:t>
            </a:r>
          </a:p>
          <a:p>
            <a:r>
              <a:rPr lang="en-US" sz="1350" dirty="0"/>
              <a:t>The Nonproliferation Sanctions List (U.S. Department of State);</a:t>
            </a:r>
          </a:p>
          <a:p>
            <a:r>
              <a:rPr lang="en-US" sz="1350" dirty="0"/>
              <a:t>The AECA Debarred List (U.S. Department of State).</a:t>
            </a:r>
          </a:p>
          <a:p>
            <a:pPr marL="0" indent="0">
              <a:buNone/>
            </a:pPr>
            <a:endParaRPr lang="en-US" sz="750" dirty="0"/>
          </a:p>
          <a:p>
            <a:pPr marL="0" indent="0">
              <a:buNone/>
            </a:pPr>
            <a:endParaRPr lang="en-US" sz="750" dirty="0"/>
          </a:p>
          <a:p>
            <a:pPr marL="0" indent="0">
              <a:buNone/>
            </a:pPr>
            <a:endParaRPr lang="en-US" sz="135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2599" y="86011"/>
            <a:ext cx="7053542" cy="746312"/>
          </a:xfrm>
        </p:spPr>
        <p:txBody>
          <a:bodyPr>
            <a:normAutofit/>
          </a:bodyPr>
          <a:lstStyle/>
          <a:p>
            <a:r>
              <a:rPr lang="en-US" sz="2800" dirty="0"/>
              <a:t>Restricted Entity Lists</a:t>
            </a:r>
          </a:p>
        </p:txBody>
      </p:sp>
    </p:spTree>
    <p:extLst>
      <p:ext uri="{BB962C8B-B14F-4D97-AF65-F5344CB8AC3E}">
        <p14:creationId xmlns:p14="http://schemas.microsoft.com/office/powerpoint/2010/main" val="428586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24" y="1506343"/>
            <a:ext cx="8601307" cy="3637157"/>
          </a:xfrm>
        </p:spPr>
        <p:txBody>
          <a:bodyPr>
            <a:noAutofit/>
          </a:bodyPr>
          <a:lstStyle/>
          <a:p>
            <a:r>
              <a:rPr lang="en-US" sz="1200" dirty="0"/>
              <a:t>BEIJING UNIVERSITY OF AERONAUTICS AND ASTRONAUTICS (BUAA) AKA BEIHANG UNIVERSITY- China</a:t>
            </a:r>
          </a:p>
          <a:p>
            <a:r>
              <a:rPr lang="en-US" sz="1200" dirty="0"/>
              <a:t>NORTHWEST POLYTECHNICAL UNIVERSITY-Xian, China</a:t>
            </a:r>
          </a:p>
          <a:p>
            <a:r>
              <a:rPr lang="en-US" sz="1200" dirty="0"/>
              <a:t>SICHUAN UNIVERSITY- Chengdu, China</a:t>
            </a:r>
          </a:p>
          <a:p>
            <a:r>
              <a:rPr lang="en-US" sz="1200" dirty="0"/>
              <a:t>UNIVERSITY OF ELECTRONIC SCIENCE AND TECHNOLOGY OF CHINA - Chengdu, China</a:t>
            </a:r>
          </a:p>
          <a:p>
            <a:r>
              <a:rPr lang="en-US" sz="1200" dirty="0"/>
              <a:t>National University of Defense Technology- China</a:t>
            </a:r>
          </a:p>
          <a:p>
            <a:r>
              <a:rPr lang="en-US" sz="1200" dirty="0"/>
              <a:t>MALEK ASHTAR UNIVERSITY OF TECHNOLOGY- Tehran, Iran</a:t>
            </a:r>
          </a:p>
          <a:p>
            <a:r>
              <a:rPr lang="en-US" sz="1200" dirty="0"/>
              <a:t>BAQIYATTALLAH UNIVERSITY OF MEDICAL SCIENCES – Tehran, Iran</a:t>
            </a:r>
          </a:p>
          <a:p>
            <a:r>
              <a:rPr lang="en-US" sz="1200" dirty="0"/>
              <a:t>IMAM HOSSEIN UNIVERSITY- Tehran, Iran</a:t>
            </a:r>
          </a:p>
          <a:p>
            <a:r>
              <a:rPr lang="en-US" sz="1200" dirty="0"/>
              <a:t>BEN GURION UNIVERSITY (BGU)- Israel</a:t>
            </a:r>
          </a:p>
          <a:p>
            <a:r>
              <a:rPr lang="en-US" sz="1200" dirty="0"/>
              <a:t>Huawei technologies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*Not Comprehensive use visual compliance for screening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598" y="86011"/>
            <a:ext cx="7794767" cy="746312"/>
          </a:xfrm>
        </p:spPr>
        <p:txBody>
          <a:bodyPr>
            <a:normAutofit/>
          </a:bodyPr>
          <a:lstStyle/>
          <a:p>
            <a:r>
              <a:rPr lang="en-US" sz="2800" dirty="0"/>
              <a:t>Restricted Entity – examples</a:t>
            </a:r>
          </a:p>
        </p:txBody>
      </p:sp>
    </p:spTree>
    <p:extLst>
      <p:ext uri="{BB962C8B-B14F-4D97-AF65-F5344CB8AC3E}">
        <p14:creationId xmlns:p14="http://schemas.microsoft.com/office/powerpoint/2010/main" val="165160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32234" y="273727"/>
            <a:ext cx="7053542" cy="571686"/>
          </a:xfrm>
        </p:spPr>
        <p:txBody>
          <a:bodyPr>
            <a:noAutofit/>
          </a:bodyPr>
          <a:lstStyle/>
          <a:p>
            <a:r>
              <a:rPr lang="en-US" sz="2800" dirty="0"/>
              <a:t>Transactions Involving Sanctioned Countries</a:t>
            </a:r>
          </a:p>
        </p:txBody>
      </p:sp>
      <p:sp>
        <p:nvSpPr>
          <p:cNvPr id="11266" name="Rectangle 2"/>
          <p:cNvSpPr>
            <a:spLocks noGrp="1"/>
          </p:cNvSpPr>
          <p:nvPr>
            <p:ph idx="1"/>
          </p:nvPr>
        </p:nvSpPr>
        <p:spPr>
          <a:xfrm>
            <a:off x="132234" y="1523999"/>
            <a:ext cx="8803609" cy="3368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United States sanctions programs are administered by the U.S. Department of Treasury, Office of Foreign Assets Control (OFAC), and impact our university activities.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most restrictive sanctions programs (Cuba, Iran, North Korea, Sudan and Syria) prohibit  U.S. Persons from:</a:t>
            </a:r>
          </a:p>
          <a:p>
            <a:r>
              <a:rPr lang="en-US" u="sng" dirty="0"/>
              <a:t>A broad range of services</a:t>
            </a:r>
            <a:r>
              <a:rPr lang="en-US" dirty="0"/>
              <a:t> and transactions that benefit or provide value.</a:t>
            </a:r>
          </a:p>
          <a:p>
            <a:r>
              <a:rPr lang="en-US" dirty="0"/>
              <a:t>Export of products, software, and transfer of technology.</a:t>
            </a:r>
          </a:p>
          <a:p>
            <a:r>
              <a:rPr lang="en-US" dirty="0"/>
              <a:t>Providing educational services and technical services, even where no monetary compensation occurs.</a:t>
            </a:r>
          </a:p>
          <a:p>
            <a:pPr marL="0" indent="0">
              <a:buNone/>
            </a:pPr>
            <a:endParaRPr lang="en-US" sz="750" b="1" dirty="0"/>
          </a:p>
        </p:txBody>
      </p:sp>
      <p:pic>
        <p:nvPicPr>
          <p:cNvPr id="4" name="Picture 2" descr="C:\Documents and Settings\akoch\Local Settings\Temporary Internet Files\Content.IE5\V0YP0X1R\MP9004306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8861" y="186984"/>
            <a:ext cx="1694239" cy="1127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697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57892" y="179905"/>
            <a:ext cx="8993117" cy="571686"/>
          </a:xfrm>
        </p:spPr>
        <p:txBody>
          <a:bodyPr>
            <a:noAutofit/>
          </a:bodyPr>
          <a:lstStyle/>
          <a:p>
            <a:r>
              <a:rPr lang="en-US" sz="2800" dirty="0"/>
              <a:t>Sanctions Regulations Apply to U.S. Persons</a:t>
            </a:r>
          </a:p>
        </p:txBody>
      </p:sp>
      <p:sp>
        <p:nvSpPr>
          <p:cNvPr id="11266" name="Rectangle 2"/>
          <p:cNvSpPr>
            <a:spLocks noGrp="1"/>
          </p:cNvSpPr>
          <p:nvPr>
            <p:ph idx="1"/>
          </p:nvPr>
        </p:nvSpPr>
        <p:spPr>
          <a:xfrm>
            <a:off x="252760" y="1475212"/>
            <a:ext cx="8519531" cy="3690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U.S. Persons:</a:t>
            </a:r>
          </a:p>
          <a:p>
            <a:r>
              <a:rPr lang="en-US" dirty="0"/>
              <a:t>Any person within the U.S.</a:t>
            </a:r>
          </a:p>
          <a:p>
            <a:r>
              <a:rPr lang="en-US" dirty="0"/>
              <a:t>Any U.S. citizen or permanent resident alien, wherever physically located</a:t>
            </a:r>
          </a:p>
          <a:p>
            <a:r>
              <a:rPr lang="en-US" dirty="0"/>
              <a:t>Any entity or institution organized under U.S. law, including foreign branches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There are General Licenses for some activities and Specific Licenses can be obtained from OFAC in many cases, but terms must be strictly complied with. 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9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7630" y="257726"/>
            <a:ext cx="8157468" cy="571686"/>
          </a:xfrm>
        </p:spPr>
        <p:txBody>
          <a:bodyPr>
            <a:noAutofit/>
          </a:bodyPr>
          <a:lstStyle/>
          <a:p>
            <a:r>
              <a:rPr lang="en-US" sz="2800" dirty="0"/>
              <a:t>Travel to Sanctioned Countries and Reimbursement</a:t>
            </a:r>
          </a:p>
        </p:txBody>
      </p:sp>
      <p:sp>
        <p:nvSpPr>
          <p:cNvPr id="11266" name="Rectangle 2"/>
          <p:cNvSpPr>
            <a:spLocks noGrp="1"/>
          </p:cNvSpPr>
          <p:nvPr>
            <p:ph idx="1"/>
          </p:nvPr>
        </p:nvSpPr>
        <p:spPr>
          <a:xfrm>
            <a:off x="184274" y="735051"/>
            <a:ext cx="8260916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50" dirty="0"/>
              <a:t>Record keeping for five years is required by the regulations. What does this mean?</a:t>
            </a: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750" dirty="0"/>
          </a:p>
          <a:p>
            <a:pPr marL="0" indent="0">
              <a:buNone/>
            </a:pPr>
            <a:endParaRPr lang="en-US" sz="750" dirty="0"/>
          </a:p>
          <a:p>
            <a:pPr marL="0" indent="0">
              <a:buNone/>
            </a:pPr>
            <a:endParaRPr lang="en-US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857" y="1631330"/>
            <a:ext cx="6115050" cy="2904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4797" y="1631330"/>
            <a:ext cx="2628900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5357697" y="1767039"/>
            <a:ext cx="2286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Cuba Example…</a:t>
            </a:r>
          </a:p>
        </p:txBody>
      </p:sp>
    </p:spTree>
    <p:extLst>
      <p:ext uri="{BB962C8B-B14F-4D97-AF65-F5344CB8AC3E}">
        <p14:creationId xmlns:p14="http://schemas.microsoft.com/office/powerpoint/2010/main" val="1650462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32234" y="156674"/>
            <a:ext cx="7799999" cy="571686"/>
          </a:xfrm>
        </p:spPr>
        <p:txBody>
          <a:bodyPr>
            <a:normAutofit/>
          </a:bodyPr>
          <a:lstStyle/>
          <a:p>
            <a:r>
              <a:rPr lang="en-US" sz="2800" dirty="0"/>
              <a:t>Action needed</a:t>
            </a:r>
          </a:p>
        </p:txBody>
      </p:sp>
      <p:sp>
        <p:nvSpPr>
          <p:cNvPr id="11266" name="Rectangle 2"/>
          <p:cNvSpPr>
            <a:spLocks noGrp="1"/>
          </p:cNvSpPr>
          <p:nvPr>
            <p:ph idx="1"/>
          </p:nvPr>
        </p:nvSpPr>
        <p:spPr>
          <a:xfrm>
            <a:off x="132234" y="1530969"/>
            <a:ext cx="8408020" cy="3544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Faculty, staff and students, contact the location Export Control Officer (ECO) for guidance as soon as possible (before the transaction), for any of the following, involving a comprehensively sanctioned country:</a:t>
            </a:r>
          </a:p>
          <a:p>
            <a:pPr lvl="2"/>
            <a:r>
              <a:rPr lang="en-US" sz="1400" dirty="0"/>
              <a:t>travel to (including to attend a conference)</a:t>
            </a:r>
          </a:p>
          <a:p>
            <a:pPr lvl="2"/>
            <a:r>
              <a:rPr lang="en-US" sz="1400" dirty="0"/>
              <a:t>transfer of funds to</a:t>
            </a:r>
          </a:p>
          <a:p>
            <a:pPr lvl="2"/>
            <a:r>
              <a:rPr lang="en-US" sz="1400" dirty="0"/>
              <a:t>any imports/exports (examples include research samples, artwork, or equipment)</a:t>
            </a:r>
          </a:p>
          <a:p>
            <a:pPr lvl="2"/>
            <a:r>
              <a:rPr lang="en-US" sz="1400" dirty="0"/>
              <a:t>collaboration with entities in a sanctioned country</a:t>
            </a:r>
          </a:p>
          <a:p>
            <a:pPr lvl="2"/>
            <a:r>
              <a:rPr lang="en-US" sz="1400" dirty="0"/>
              <a:t>research in</a:t>
            </a:r>
          </a:p>
          <a:p>
            <a:pPr marL="0" indent="0">
              <a:buNone/>
              <a:defRPr/>
            </a:pPr>
            <a:r>
              <a:rPr lang="en-US" sz="1400" dirty="0"/>
              <a:t>Best practices for travel accounting:</a:t>
            </a:r>
          </a:p>
          <a:p>
            <a:pPr lvl="2">
              <a:defRPr/>
            </a:pPr>
            <a:r>
              <a:rPr lang="en-US" sz="1400" dirty="0"/>
              <a:t>include this information in department level training on travel reimbursement</a:t>
            </a:r>
          </a:p>
          <a:p>
            <a:pPr lvl="2"/>
            <a:r>
              <a:rPr lang="en-US" sz="1400" dirty="0"/>
              <a:t>ECO review is triggered by travel accounting when a travel advance is requested and when departments are made aware of this requirement</a:t>
            </a:r>
          </a:p>
          <a:p>
            <a:pPr lvl="2"/>
            <a:r>
              <a:rPr lang="en-US" sz="1400" dirty="0"/>
              <a:t>post-travel ECO review is triggered by travel accounting through the reimbursement process to ensure that records related to review are available and maintained</a:t>
            </a:r>
          </a:p>
        </p:txBody>
      </p:sp>
    </p:spTree>
    <p:extLst>
      <p:ext uri="{BB962C8B-B14F-4D97-AF65-F5344CB8AC3E}">
        <p14:creationId xmlns:p14="http://schemas.microsoft.com/office/powerpoint/2010/main" val="3676136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54" y="86925"/>
            <a:ext cx="7053542" cy="746312"/>
          </a:xfrm>
        </p:spPr>
        <p:txBody>
          <a:bodyPr>
            <a:normAutofit/>
          </a:bodyPr>
          <a:lstStyle/>
          <a:p>
            <a:r>
              <a:rPr lang="en-US" sz="2800" dirty="0"/>
              <a:t>Export Control Record 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77" y="661301"/>
            <a:ext cx="8217877" cy="351249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956" y="1791804"/>
            <a:ext cx="5262209" cy="2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55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867" y="109055"/>
            <a:ext cx="7338060" cy="689108"/>
          </a:xfrm>
        </p:spPr>
        <p:txBody>
          <a:bodyPr>
            <a:normAutofit/>
          </a:bodyPr>
          <a:lstStyle/>
          <a:p>
            <a:r>
              <a:rPr lang="en-US" sz="2800" dirty="0"/>
              <a:t>Export Control Review Outcomes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41812" y="1565329"/>
            <a:ext cx="6080809" cy="34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0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4" y="4333"/>
            <a:ext cx="7053542" cy="878878"/>
          </a:xfrm>
        </p:spPr>
        <p:txBody>
          <a:bodyPr/>
          <a:lstStyle/>
          <a:p>
            <a:r>
              <a:rPr lang="en-US" sz="2800" dirty="0"/>
              <a:t>What are “export controls”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4" y="1474400"/>
            <a:ext cx="8327572" cy="2652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Federal laws and regulations that control the shipment, transmission or transfer of controlled items, information, software and services to specific individuals, entities and countries. 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21" y="3642162"/>
            <a:ext cx="1156668" cy="151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encrypted-tbn3.gstatic.com/images?q=tbn:ANd9GcTBiw2jpE60DcFl6qf0DQTbjpAUEk91TrDFI92AIEt9OYy7B6j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59" y="4459733"/>
            <a:ext cx="690915" cy="6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14" y="4460018"/>
            <a:ext cx="1136235" cy="6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Technical_Meeting_2011-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71" y="4147040"/>
            <a:ext cx="1619185" cy="102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image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76" y="4000144"/>
            <a:ext cx="1961322" cy="11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14" y="3728595"/>
            <a:ext cx="1270833" cy="14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ree vector graphic: Bank, Money, Finance - Free Image on Pixabay - 9881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10" y="3633711"/>
            <a:ext cx="1940090" cy="15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0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54" y="86925"/>
            <a:ext cx="7053542" cy="746312"/>
          </a:xfrm>
        </p:spPr>
        <p:txBody>
          <a:bodyPr>
            <a:normAutofit/>
          </a:bodyPr>
          <a:lstStyle/>
          <a:p>
            <a:r>
              <a:rPr lang="en-US" sz="2800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77" y="661301"/>
            <a:ext cx="8217877" cy="351249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4B812-B340-4505-B2A5-2E7196755E87}"/>
              </a:ext>
            </a:extLst>
          </p:cNvPr>
          <p:cNvSpPr/>
          <p:nvPr/>
        </p:nvSpPr>
        <p:spPr>
          <a:xfrm>
            <a:off x="128354" y="1485129"/>
            <a:ext cx="7219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Contact the Export Compliance Office at exportcontrol@lbl.gov</a:t>
            </a:r>
          </a:p>
        </p:txBody>
      </p:sp>
    </p:spTree>
    <p:extLst>
      <p:ext uri="{BB962C8B-B14F-4D97-AF65-F5344CB8AC3E}">
        <p14:creationId xmlns:p14="http://schemas.microsoft.com/office/powerpoint/2010/main" val="143496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938" y="142715"/>
            <a:ext cx="8511115" cy="657406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Why Does the Government Control Exports?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46435" y="889023"/>
            <a:ext cx="5964928" cy="3617594"/>
          </a:xfrm>
        </p:spPr>
        <p:txBody>
          <a:bodyPr>
            <a:noAutofit/>
          </a:bodyPr>
          <a:lstStyle/>
          <a:p>
            <a:pPr mar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government controls technologies it considers strategically important for: 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Security 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Nuclear Non-Proliferation 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Missile Technology Controls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Anti-Terrorism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Chemical &amp; Biological Controls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Regional Stability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Crime Control Measures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500" b="1" dirty="0"/>
          </a:p>
          <a:p>
            <a:pPr>
              <a:lnSpc>
                <a:spcPct val="80000"/>
              </a:lnSpc>
            </a:pPr>
            <a:endParaRPr lang="en-US" altLang="en-US" sz="1650" b="1" dirty="0"/>
          </a:p>
        </p:txBody>
      </p:sp>
      <p:pic>
        <p:nvPicPr>
          <p:cNvPr id="4098" name="Picture 2" descr="C:\Users\mcopelan\AppData\Local\Microsoft\Windows\Temporary Internet Files\Content.IE5\US4RLRX6\background-information-technology-images-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46" y="1532471"/>
            <a:ext cx="2974146" cy="29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17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3" y="168992"/>
            <a:ext cx="7076989" cy="628676"/>
          </a:xfrm>
        </p:spPr>
        <p:txBody>
          <a:bodyPr>
            <a:normAutofit/>
          </a:bodyPr>
          <a:lstStyle/>
          <a:p>
            <a:r>
              <a:rPr lang="en-US" sz="2800" dirty="0"/>
              <a:t>Why This Matters…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61" y="1468351"/>
            <a:ext cx="6085617" cy="390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Non-compliance can result 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Reputational harm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Loss of research funding or funds being frozen by bank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Penalties and fines - $250,000 to $1,000,000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Criminal offenses can result in imprisonment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Export controls may impact: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Participation by foreign national students, faculty, staff &amp; visitors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Foreign collaborations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International shipments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Research in certain countries</a:t>
            </a:r>
            <a:endParaRPr lang="en-US" dirty="0"/>
          </a:p>
        </p:txBody>
      </p:sp>
      <p:pic>
        <p:nvPicPr>
          <p:cNvPr id="5" name="Picture 5" descr="C:\Users\mcopelan\AppData\Local\Microsoft\Windows\Temporary Internet Files\Content.IE5\UAFT9B7P\MP90044223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4" b="6948"/>
          <a:stretch/>
        </p:blipFill>
        <p:spPr bwMode="auto">
          <a:xfrm>
            <a:off x="7022814" y="448002"/>
            <a:ext cx="1606061" cy="16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mcopelan\AppData\Local\Microsoft\Windows\Temporary Internet Files\Content.IE5\6YMQG9II\MP9004312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69" y="940527"/>
            <a:ext cx="1713450" cy="17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82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415" y="65439"/>
            <a:ext cx="7053542" cy="826659"/>
          </a:xfrm>
        </p:spPr>
        <p:txBody>
          <a:bodyPr/>
          <a:lstStyle/>
          <a:p>
            <a:r>
              <a:rPr lang="en-US" sz="2800" dirty="0"/>
              <a:t>Export Control Structure at UC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2888013"/>
              </p:ext>
            </p:extLst>
          </p:nvPr>
        </p:nvGraphicFramePr>
        <p:xfrm>
          <a:off x="0" y="982022"/>
          <a:ext cx="8766798" cy="380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46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049484"/>
              </p:ext>
            </p:extLst>
          </p:nvPr>
        </p:nvGraphicFramePr>
        <p:xfrm>
          <a:off x="-74340" y="341971"/>
          <a:ext cx="8935843" cy="454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09934" y="104822"/>
            <a:ext cx="7053542" cy="675764"/>
          </a:xfrm>
        </p:spPr>
        <p:txBody>
          <a:bodyPr>
            <a:normAutofit/>
          </a:bodyPr>
          <a:lstStyle/>
          <a:p>
            <a:r>
              <a:rPr lang="en-US" sz="2800" dirty="0"/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3401028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34" y="104822"/>
            <a:ext cx="7053542" cy="675764"/>
          </a:xfrm>
        </p:spPr>
        <p:txBody>
          <a:bodyPr>
            <a:normAutofit/>
          </a:bodyPr>
          <a:lstStyle/>
          <a:p>
            <a:r>
              <a:rPr lang="en-US" sz="2800" dirty="0"/>
              <a:t>Export Control Partners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58869326"/>
              </p:ext>
            </p:extLst>
          </p:nvPr>
        </p:nvGraphicFramePr>
        <p:xfrm>
          <a:off x="830861" y="780586"/>
          <a:ext cx="7313499" cy="426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128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8">
            <a:extLst>
              <a:ext uri="{FF2B5EF4-FFF2-40B4-BE49-F238E27FC236}">
                <a16:creationId xmlns:a16="http://schemas.microsoft.com/office/drawing/2014/main" id="{4FF18C07-7E0C-4139-95E1-429EF736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6" y="120921"/>
            <a:ext cx="6826493" cy="667098"/>
          </a:xfrm>
        </p:spPr>
        <p:txBody>
          <a:bodyPr/>
          <a:lstStyle/>
          <a:p>
            <a:r>
              <a:rPr lang="en-US" altLang="en-US" sz="2800" dirty="0"/>
              <a:t>Program Elements</a:t>
            </a:r>
          </a:p>
        </p:txBody>
      </p:sp>
      <p:sp>
        <p:nvSpPr>
          <p:cNvPr id="16387" name="Content Placeholder 9">
            <a:extLst>
              <a:ext uri="{FF2B5EF4-FFF2-40B4-BE49-F238E27FC236}">
                <a16:creationId xmlns:a16="http://schemas.microsoft.com/office/drawing/2014/main" id="{6AE3CD86-C541-4F41-A06E-78356169FD0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39758" y="1551521"/>
            <a:ext cx="6952282" cy="3729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Char char="‒"/>
            </a:pPr>
            <a:r>
              <a:rPr lang="en-US" altLang="en-US" sz="2000" dirty="0"/>
              <a:t>Systemwide Policy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altLang="en-US" sz="2000" dirty="0"/>
              <a:t>Processes/Systems for Review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altLang="en-US" sz="2000" dirty="0"/>
              <a:t>Documented Procedures/Tools and Resources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altLang="en-US" sz="2000" dirty="0"/>
              <a:t>Website and Communication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altLang="en-US" sz="2000" dirty="0"/>
              <a:t>Training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000" dirty="0"/>
              <a:t>Audits and Assessments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altLang="en-US" sz="2000" dirty="0"/>
              <a:t>Record Keeping</a:t>
            </a:r>
          </a:p>
          <a:p>
            <a:pPr lvl="2">
              <a:buFontTx/>
              <a:buChar char="-"/>
            </a:pPr>
            <a:endParaRPr lang="en-US" altLang="en-US" sz="1350" dirty="0"/>
          </a:p>
          <a:p>
            <a:pPr lvl="3">
              <a:buFontTx/>
              <a:buChar char="-"/>
            </a:pPr>
            <a:endParaRPr lang="en-US" altLang="en-US" sz="2100" dirty="0"/>
          </a:p>
          <a:p>
            <a:pPr marL="46434" lvl="1" indent="0">
              <a:buNone/>
            </a:pPr>
            <a:endParaRPr lang="en-US" altLang="en-US" sz="2100" dirty="0"/>
          </a:p>
          <a:p>
            <a:pPr marL="46434" lvl="1" indent="0">
              <a:buNone/>
            </a:pPr>
            <a:endParaRPr lang="en-US" altLang="en-US" sz="2100" dirty="0"/>
          </a:p>
          <a:p>
            <a:pPr marL="0" indent="0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50FC1-BB7C-4203-A177-A0F839DE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2EBF-7503-4709-9E71-6B9B8CC7D7FB}" type="slidenum">
              <a:rPr lang="en-US" altLang="en-US" sz="450">
                <a:solidFill>
                  <a:srgbClr val="898989"/>
                </a:solidFill>
              </a:rPr>
              <a:pPr/>
              <a:t>8</a:t>
            </a:fld>
            <a:endParaRPr lang="en-US" altLang="en-US" sz="45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96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/>
          <p:cNvGraphicFramePr>
            <a:graphicFrameLocks/>
          </p:cNvGraphicFramePr>
          <p:nvPr>
            <p:extLst/>
          </p:nvPr>
        </p:nvGraphicFramePr>
        <p:xfrm>
          <a:off x="927371" y="1382803"/>
          <a:ext cx="7056876" cy="376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4" y="148713"/>
            <a:ext cx="7053542" cy="611461"/>
          </a:xfrm>
        </p:spPr>
        <p:txBody>
          <a:bodyPr/>
          <a:lstStyle/>
          <a:p>
            <a:r>
              <a:rPr lang="en-US" sz="2800" dirty="0"/>
              <a:t>Systems for Reviews</a:t>
            </a:r>
          </a:p>
        </p:txBody>
      </p:sp>
    </p:spTree>
    <p:extLst>
      <p:ext uri="{BB962C8B-B14F-4D97-AF65-F5344CB8AC3E}">
        <p14:creationId xmlns:p14="http://schemas.microsoft.com/office/powerpoint/2010/main" val="355544541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Section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C3C87989-F9C7-F540-B8B8-EF7C3FAE362D}"/>
    </a:ext>
  </a:extLst>
</a:theme>
</file>

<file path=ppt/theme/theme2.xml><?xml version="1.0" encoding="utf-8"?>
<a:theme xmlns:a="http://schemas.openxmlformats.org/drawingml/2006/main" name="Content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D1FA57BC-5BD4-D841-879B-304073B8C059}"/>
    </a:ext>
  </a:extLst>
</a:theme>
</file>

<file path=ppt/theme/theme3.xml><?xml version="1.0" encoding="utf-8"?>
<a:theme xmlns:a="http://schemas.openxmlformats.org/drawingml/2006/main" name="Closing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8A1976B6-3092-9542-A19D-BACDE20306AC}"/>
    </a:ext>
  </a:extLst>
</a:theme>
</file>

<file path=ppt/theme/theme4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1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1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1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8EF9B5484074A9AD6AE3ECE890B10" ma:contentTypeVersion="1" ma:contentTypeDescription="Create a new document." ma:contentTypeScope="" ma:versionID="e3ebee926d0fba3772ddfd6cf376236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45859A-C588-4588-AB1B-0F629E367C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971539-B776-48D0-B41E-084723CFE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E3C980-C590-44A7-B970-BBC4E6ABA5C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UCSDHealth-PPT-16x9</Template>
  <TotalTime>2819</TotalTime>
  <Words>1017</Words>
  <Application>Microsoft Office PowerPoint</Application>
  <PresentationFormat>On-screen Show (16:9)</PresentationFormat>
  <Paragraphs>168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calibri</vt:lpstr>
      <vt:lpstr>Corbel</vt:lpstr>
      <vt:lpstr>Wingdings</vt:lpstr>
      <vt:lpstr>Section Slides</vt:lpstr>
      <vt:lpstr>Content Slides</vt:lpstr>
      <vt:lpstr>Closing Slides</vt:lpstr>
      <vt:lpstr>Banded</vt:lpstr>
      <vt:lpstr>PowerPoint Presentation</vt:lpstr>
      <vt:lpstr>What are “export controls”</vt:lpstr>
      <vt:lpstr>Why Does the Government Control Exports?</vt:lpstr>
      <vt:lpstr>Why This Matters… </vt:lpstr>
      <vt:lpstr>Export Control Structure at UC</vt:lpstr>
      <vt:lpstr>Risks</vt:lpstr>
      <vt:lpstr>Export Control Partners</vt:lpstr>
      <vt:lpstr>Program Elements</vt:lpstr>
      <vt:lpstr>Systems for Reviews</vt:lpstr>
      <vt:lpstr>Restricted Party Screening</vt:lpstr>
      <vt:lpstr>Visual Compliance Software Report Capability</vt:lpstr>
      <vt:lpstr>Restricted Entity Lists</vt:lpstr>
      <vt:lpstr>Restricted Entity – examples</vt:lpstr>
      <vt:lpstr>Transactions Involving Sanctioned Countries</vt:lpstr>
      <vt:lpstr>Sanctions Regulations Apply to U.S. Persons</vt:lpstr>
      <vt:lpstr>Travel to Sanctioned Countries and Reimbursement</vt:lpstr>
      <vt:lpstr>Action needed</vt:lpstr>
      <vt:lpstr>Export Control Record Keeping</vt:lpstr>
      <vt:lpstr>Export Control Review Outcomes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Slide. Arial 40pt</dc:title>
  <dc:creator>Toombs, Monica</dc:creator>
  <cp:lastModifiedBy>Perera, Shilpani</cp:lastModifiedBy>
  <cp:revision>225</cp:revision>
  <cp:lastPrinted>2015-03-25T16:12:35Z</cp:lastPrinted>
  <dcterms:created xsi:type="dcterms:W3CDTF">2016-05-16T17:59:33Z</dcterms:created>
  <dcterms:modified xsi:type="dcterms:W3CDTF">2020-05-14T15:14:39Z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0x010100FAE8EF9B5484074A9AD6AE3ECE890B10</vt:lpwstr>
  </property>
</Properties>
</file>