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5" r:id="rId4"/>
    <p:sldMasterId id="2147483739" r:id="rId5"/>
    <p:sldMasterId id="2147483709" r:id="rId6"/>
    <p:sldMasterId id="2147483798" r:id="rId7"/>
  </p:sldMasterIdLst>
  <p:notesMasterIdLst>
    <p:notesMasterId r:id="rId26"/>
  </p:notesMasterIdLst>
  <p:handoutMasterIdLst>
    <p:handoutMasterId r:id="rId27"/>
  </p:handoutMasterIdLst>
  <p:sldIdLst>
    <p:sldId id="316" r:id="rId8"/>
    <p:sldId id="321" r:id="rId9"/>
    <p:sldId id="338" r:id="rId10"/>
    <p:sldId id="339" r:id="rId11"/>
    <p:sldId id="322" r:id="rId12"/>
    <p:sldId id="323" r:id="rId13"/>
    <p:sldId id="335" r:id="rId14"/>
    <p:sldId id="340" r:id="rId15"/>
    <p:sldId id="337" r:id="rId16"/>
    <p:sldId id="324" r:id="rId17"/>
    <p:sldId id="326" r:id="rId18"/>
    <p:sldId id="327" r:id="rId19"/>
    <p:sldId id="328" r:id="rId20"/>
    <p:sldId id="329" r:id="rId21"/>
    <p:sldId id="330" r:id="rId22"/>
    <p:sldId id="331" r:id="rId23"/>
    <p:sldId id="334" r:id="rId24"/>
    <p:sldId id="332" r:id="rId25"/>
  </p:sldIdLst>
  <p:sldSz cx="9144000" cy="5143500" type="screen16x9"/>
  <p:notesSz cx="6858000" cy="9144000"/>
  <p:defaultTextStyle>
    <a:defPPr>
      <a:defRPr lang="en-US"/>
    </a:defPPr>
    <a:lvl1pPr marL="0" algn="l" defTabSz="457133" rtl="0" eaLnBrk="1" latinLnBrk="0" hangingPunct="1">
      <a:defRPr sz="1800" kern="1200">
        <a:solidFill>
          <a:schemeClr val="tx1"/>
        </a:solidFill>
        <a:latin typeface="+mn-lt"/>
        <a:ea typeface="+mn-ea"/>
        <a:cs typeface="+mn-cs"/>
      </a:defRPr>
    </a:lvl1pPr>
    <a:lvl2pPr marL="457133" algn="l" defTabSz="457133" rtl="0" eaLnBrk="1" latinLnBrk="0" hangingPunct="1">
      <a:defRPr sz="1800" kern="1200">
        <a:solidFill>
          <a:schemeClr val="tx1"/>
        </a:solidFill>
        <a:latin typeface="+mn-lt"/>
        <a:ea typeface="+mn-ea"/>
        <a:cs typeface="+mn-cs"/>
      </a:defRPr>
    </a:lvl2pPr>
    <a:lvl3pPr marL="914266" algn="l" defTabSz="457133" rtl="0" eaLnBrk="1" latinLnBrk="0" hangingPunct="1">
      <a:defRPr sz="1800" kern="1200">
        <a:solidFill>
          <a:schemeClr val="tx1"/>
        </a:solidFill>
        <a:latin typeface="+mn-lt"/>
        <a:ea typeface="+mn-ea"/>
        <a:cs typeface="+mn-cs"/>
      </a:defRPr>
    </a:lvl3pPr>
    <a:lvl4pPr marL="1371399" algn="l" defTabSz="457133" rtl="0" eaLnBrk="1" latinLnBrk="0" hangingPunct="1">
      <a:defRPr sz="1800" kern="1200">
        <a:solidFill>
          <a:schemeClr val="tx1"/>
        </a:solidFill>
        <a:latin typeface="+mn-lt"/>
        <a:ea typeface="+mn-ea"/>
        <a:cs typeface="+mn-cs"/>
      </a:defRPr>
    </a:lvl4pPr>
    <a:lvl5pPr marL="1828533" algn="l" defTabSz="457133" rtl="0" eaLnBrk="1" latinLnBrk="0" hangingPunct="1">
      <a:defRPr sz="1800" kern="1200">
        <a:solidFill>
          <a:schemeClr val="tx1"/>
        </a:solidFill>
        <a:latin typeface="+mn-lt"/>
        <a:ea typeface="+mn-ea"/>
        <a:cs typeface="+mn-cs"/>
      </a:defRPr>
    </a:lvl5pPr>
    <a:lvl6pPr marL="2285665" algn="l" defTabSz="457133" rtl="0" eaLnBrk="1" latinLnBrk="0" hangingPunct="1">
      <a:defRPr sz="1800" kern="1200">
        <a:solidFill>
          <a:schemeClr val="tx1"/>
        </a:solidFill>
        <a:latin typeface="+mn-lt"/>
        <a:ea typeface="+mn-ea"/>
        <a:cs typeface="+mn-cs"/>
      </a:defRPr>
    </a:lvl6pPr>
    <a:lvl7pPr marL="2742798" algn="l" defTabSz="457133" rtl="0" eaLnBrk="1" latinLnBrk="0" hangingPunct="1">
      <a:defRPr sz="1800" kern="1200">
        <a:solidFill>
          <a:schemeClr val="tx1"/>
        </a:solidFill>
        <a:latin typeface="+mn-lt"/>
        <a:ea typeface="+mn-ea"/>
        <a:cs typeface="+mn-cs"/>
      </a:defRPr>
    </a:lvl7pPr>
    <a:lvl8pPr marL="3199932" algn="l" defTabSz="457133" rtl="0" eaLnBrk="1" latinLnBrk="0" hangingPunct="1">
      <a:defRPr sz="1800" kern="1200">
        <a:solidFill>
          <a:schemeClr val="tx1"/>
        </a:solidFill>
        <a:latin typeface="+mn-lt"/>
        <a:ea typeface="+mn-ea"/>
        <a:cs typeface="+mn-cs"/>
      </a:defRPr>
    </a:lvl8pPr>
    <a:lvl9pPr marL="3657065" algn="l" defTabSz="457133"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CCFF"/>
    <a:srgbClr val="CC00CC"/>
    <a:srgbClr val="FF6699"/>
    <a:srgbClr val="13294B"/>
    <a:srgbClr val="FFCB13"/>
    <a:srgbClr val="006C92"/>
    <a:srgbClr val="13294A"/>
    <a:srgbClr val="FFFFFF"/>
    <a:srgbClr val="182B2B"/>
    <a:srgbClr val="00578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353" autoAdjust="0"/>
    <p:restoredTop sz="67518" autoAdjust="0"/>
  </p:normalViewPr>
  <p:slideViewPr>
    <p:cSldViewPr snapToGrid="0" snapToObjects="1">
      <p:cViewPr varScale="1">
        <p:scale>
          <a:sx n="98" d="100"/>
          <a:sy n="98" d="100"/>
        </p:scale>
        <p:origin x="1284" y="84"/>
      </p:cViewPr>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snapToGrid="0" snapToObjects="1" showGuides="1">
      <p:cViewPr varScale="1">
        <p:scale>
          <a:sx n="116" d="100"/>
          <a:sy n="116" d="100"/>
        </p:scale>
        <p:origin x="1206"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C63DFF-8799-44D0-A050-15414D443594}"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en-US"/>
        </a:p>
      </dgm:t>
    </dgm:pt>
    <dgm:pt modelId="{24EDBDEE-D837-4783-8FA7-1B38993BABE5}">
      <dgm:prSet phldrT="[Text]"/>
      <dgm:spPr>
        <a:solidFill>
          <a:srgbClr val="0070C0"/>
        </a:solidFill>
      </dgm:spPr>
      <dgm:t>
        <a:bodyPr/>
        <a:lstStyle/>
        <a:p>
          <a:r>
            <a:rPr lang="en-US" b="1" dirty="0">
              <a:latin typeface="Calibri" panose="020F0502020204030204" pitchFamily="34" charset="0"/>
            </a:rPr>
            <a:t>Export Controls</a:t>
          </a:r>
        </a:p>
      </dgm:t>
    </dgm:pt>
    <dgm:pt modelId="{CDAB7DCD-FE58-4DCE-B7FB-2679739B2860}" type="parTrans" cxnId="{EFF89FF1-B10A-4C17-9487-3D4ECC5CCE01}">
      <dgm:prSet/>
      <dgm:spPr/>
      <dgm:t>
        <a:bodyPr/>
        <a:lstStyle/>
        <a:p>
          <a:endParaRPr lang="en-US"/>
        </a:p>
      </dgm:t>
    </dgm:pt>
    <dgm:pt modelId="{54E9E9E0-1B6D-4080-8C3B-52E50AE0A3DE}" type="sibTrans" cxnId="{EFF89FF1-B10A-4C17-9487-3D4ECC5CCE01}">
      <dgm:prSet/>
      <dgm:spPr/>
      <dgm:t>
        <a:bodyPr/>
        <a:lstStyle/>
        <a:p>
          <a:endParaRPr lang="en-US"/>
        </a:p>
      </dgm:t>
    </dgm:pt>
    <dgm:pt modelId="{BB2C6F8C-8EC6-434A-BB90-771D5565063E}">
      <dgm:prSet phldrT="[Text]" custT="1"/>
      <dgm:spPr>
        <a:solidFill>
          <a:srgbClr val="0070C0"/>
        </a:solidFill>
      </dgm:spPr>
      <dgm:t>
        <a:bodyPr/>
        <a:lstStyle/>
        <a:p>
          <a:r>
            <a:rPr lang="en-US" sz="1000" b="1" dirty="0">
              <a:solidFill>
                <a:schemeClr val="bg1"/>
              </a:solidFill>
              <a:latin typeface="Calibri" panose="020F0502020204030204" pitchFamily="34" charset="0"/>
            </a:rPr>
            <a:t>Travel</a:t>
          </a:r>
        </a:p>
      </dgm:t>
    </dgm:pt>
    <dgm:pt modelId="{50366450-FF66-4C7D-9767-7BA74ED2F071}" type="parTrans" cxnId="{BF48D22B-6C44-4644-804B-1EB908BBFEB6}">
      <dgm:prSet/>
      <dgm:spPr>
        <a:solidFill>
          <a:srgbClr val="FFC000"/>
        </a:solidFill>
      </dgm:spPr>
      <dgm:t>
        <a:bodyPr/>
        <a:lstStyle/>
        <a:p>
          <a:endParaRPr lang="en-US" b="1">
            <a:latin typeface="Calibri" panose="020F0502020204030204" pitchFamily="34" charset="0"/>
          </a:endParaRPr>
        </a:p>
      </dgm:t>
    </dgm:pt>
    <dgm:pt modelId="{E7F12E23-0A41-4D87-9561-960DA983F514}" type="sibTrans" cxnId="{BF48D22B-6C44-4644-804B-1EB908BBFEB6}">
      <dgm:prSet/>
      <dgm:spPr/>
      <dgm:t>
        <a:bodyPr/>
        <a:lstStyle/>
        <a:p>
          <a:endParaRPr lang="en-US"/>
        </a:p>
      </dgm:t>
    </dgm:pt>
    <dgm:pt modelId="{1CAAB7AC-53BA-4411-846B-C84D7F22CEA0}">
      <dgm:prSet phldrT="[Text]" custT="1"/>
      <dgm:spPr>
        <a:solidFill>
          <a:srgbClr val="0070C0"/>
        </a:solidFill>
      </dgm:spPr>
      <dgm:t>
        <a:bodyPr/>
        <a:lstStyle/>
        <a:p>
          <a:r>
            <a:rPr lang="en-US" sz="900" b="1" dirty="0">
              <a:solidFill>
                <a:schemeClr val="bg1"/>
              </a:solidFill>
              <a:latin typeface="Calibri" panose="020F0502020204030204" pitchFamily="34" charset="0"/>
            </a:rPr>
            <a:t>Purchasing</a:t>
          </a:r>
        </a:p>
      </dgm:t>
    </dgm:pt>
    <dgm:pt modelId="{2866B215-E79D-40D3-A2DD-75C938DE2ED6}" type="parTrans" cxnId="{D4A86985-781F-417C-8E8C-9B8032404805}">
      <dgm:prSet/>
      <dgm:spPr>
        <a:solidFill>
          <a:srgbClr val="FFC000"/>
        </a:solidFill>
      </dgm:spPr>
      <dgm:t>
        <a:bodyPr/>
        <a:lstStyle/>
        <a:p>
          <a:endParaRPr lang="en-US" b="1">
            <a:latin typeface="Calibri" panose="020F0502020204030204" pitchFamily="34" charset="0"/>
          </a:endParaRPr>
        </a:p>
      </dgm:t>
    </dgm:pt>
    <dgm:pt modelId="{B2DAE0AF-C004-4D88-B2D9-0D9FFEE7A254}" type="sibTrans" cxnId="{D4A86985-781F-417C-8E8C-9B8032404805}">
      <dgm:prSet/>
      <dgm:spPr/>
      <dgm:t>
        <a:bodyPr/>
        <a:lstStyle/>
        <a:p>
          <a:endParaRPr lang="en-US"/>
        </a:p>
      </dgm:t>
    </dgm:pt>
    <dgm:pt modelId="{66B8AFD1-95A6-4D40-9C8A-33C20B5AE0A0}">
      <dgm:prSet phldrT="[Text]" custT="1"/>
      <dgm:spPr>
        <a:solidFill>
          <a:srgbClr val="0070C0"/>
        </a:solidFill>
      </dgm:spPr>
      <dgm:t>
        <a:bodyPr/>
        <a:lstStyle/>
        <a:p>
          <a:r>
            <a:rPr lang="en-US" sz="1050" b="1" dirty="0">
              <a:solidFill>
                <a:schemeClr val="bg1"/>
              </a:solidFill>
              <a:latin typeface="Calibri" panose="020F0502020204030204" pitchFamily="34" charset="0"/>
            </a:rPr>
            <a:t>Accounts Payable</a:t>
          </a:r>
        </a:p>
      </dgm:t>
    </dgm:pt>
    <dgm:pt modelId="{CD46B76D-A0A0-486B-A3B7-0452D2959FEC}" type="parTrans" cxnId="{466F36C9-8941-4470-8472-9321F657BBBD}">
      <dgm:prSet/>
      <dgm:spPr>
        <a:solidFill>
          <a:srgbClr val="FFC000"/>
        </a:solidFill>
      </dgm:spPr>
      <dgm:t>
        <a:bodyPr/>
        <a:lstStyle/>
        <a:p>
          <a:endParaRPr lang="en-US" b="1">
            <a:latin typeface="Calibri" panose="020F0502020204030204" pitchFamily="34" charset="0"/>
          </a:endParaRPr>
        </a:p>
      </dgm:t>
    </dgm:pt>
    <dgm:pt modelId="{1E304EE3-B713-42BA-8FC2-FE3486B0822F}" type="sibTrans" cxnId="{466F36C9-8941-4470-8472-9321F657BBBD}">
      <dgm:prSet/>
      <dgm:spPr/>
      <dgm:t>
        <a:bodyPr/>
        <a:lstStyle/>
        <a:p>
          <a:endParaRPr lang="en-US"/>
        </a:p>
      </dgm:t>
    </dgm:pt>
    <dgm:pt modelId="{F457BC72-8384-4004-A9DA-2A5184D09E7C}">
      <dgm:prSet phldrT="[Text]" custT="1"/>
      <dgm:spPr>
        <a:solidFill>
          <a:srgbClr val="0070C0"/>
        </a:solidFill>
      </dgm:spPr>
      <dgm:t>
        <a:bodyPr/>
        <a:lstStyle/>
        <a:p>
          <a:r>
            <a:rPr lang="en-US" sz="900" b="1" dirty="0">
              <a:solidFill>
                <a:schemeClr val="bg1"/>
              </a:solidFill>
              <a:latin typeface="Calibri" panose="020F0502020204030204" pitchFamily="34" charset="0"/>
            </a:rPr>
            <a:t>Equipment</a:t>
          </a:r>
        </a:p>
      </dgm:t>
    </dgm:pt>
    <dgm:pt modelId="{9E1FD193-BF69-46D4-8367-1C6626DCF739}" type="parTrans" cxnId="{DBC772ED-9884-469C-8EF2-EEF11B8226EA}">
      <dgm:prSet/>
      <dgm:spPr>
        <a:solidFill>
          <a:srgbClr val="FFC000"/>
        </a:solidFill>
      </dgm:spPr>
      <dgm:t>
        <a:bodyPr/>
        <a:lstStyle/>
        <a:p>
          <a:endParaRPr lang="en-US" b="1">
            <a:latin typeface="Calibri" panose="020F0502020204030204" pitchFamily="34" charset="0"/>
          </a:endParaRPr>
        </a:p>
      </dgm:t>
    </dgm:pt>
    <dgm:pt modelId="{B1134D1E-8EF5-4C95-AD21-BC5E683C9A08}" type="sibTrans" cxnId="{DBC772ED-9884-469C-8EF2-EEF11B8226EA}">
      <dgm:prSet/>
      <dgm:spPr/>
      <dgm:t>
        <a:bodyPr/>
        <a:lstStyle/>
        <a:p>
          <a:endParaRPr lang="en-US"/>
        </a:p>
      </dgm:t>
    </dgm:pt>
    <dgm:pt modelId="{A1EA00F1-AF32-4F3C-BC95-BB776F9CBE62}">
      <dgm:prSet phldrT="[Text]" custT="1"/>
      <dgm:spPr>
        <a:solidFill>
          <a:srgbClr val="0070C0"/>
        </a:solidFill>
      </dgm:spPr>
      <dgm:t>
        <a:bodyPr/>
        <a:lstStyle/>
        <a:p>
          <a:r>
            <a:rPr lang="en-US" sz="900" b="1" dirty="0">
              <a:solidFill>
                <a:schemeClr val="bg1"/>
              </a:solidFill>
              <a:latin typeface="Calibri" panose="020F0502020204030204" pitchFamily="34" charset="0"/>
            </a:rPr>
            <a:t>Human Resources</a:t>
          </a:r>
        </a:p>
      </dgm:t>
    </dgm:pt>
    <dgm:pt modelId="{9E6DBBBD-7717-40A2-900C-09C90A958D28}" type="parTrans" cxnId="{58791956-A8E0-4496-9A76-EDFBE108804C}">
      <dgm:prSet/>
      <dgm:spPr>
        <a:solidFill>
          <a:srgbClr val="FFC000"/>
        </a:solidFill>
      </dgm:spPr>
      <dgm:t>
        <a:bodyPr/>
        <a:lstStyle/>
        <a:p>
          <a:endParaRPr lang="en-US" b="1">
            <a:latin typeface="Calibri" panose="020F0502020204030204" pitchFamily="34" charset="0"/>
          </a:endParaRPr>
        </a:p>
      </dgm:t>
    </dgm:pt>
    <dgm:pt modelId="{47575555-FBBD-4C52-97BB-FFFBC2E6FBE3}" type="sibTrans" cxnId="{58791956-A8E0-4496-9A76-EDFBE108804C}">
      <dgm:prSet/>
      <dgm:spPr/>
      <dgm:t>
        <a:bodyPr/>
        <a:lstStyle/>
        <a:p>
          <a:endParaRPr lang="en-US"/>
        </a:p>
      </dgm:t>
    </dgm:pt>
    <dgm:pt modelId="{C63DC5E0-2A07-4018-98D1-DD86A39C653C}">
      <dgm:prSet phldrT="[Text]" custT="1"/>
      <dgm:spPr>
        <a:solidFill>
          <a:srgbClr val="0070C0"/>
        </a:solidFill>
      </dgm:spPr>
      <dgm:t>
        <a:bodyPr/>
        <a:lstStyle/>
        <a:p>
          <a:r>
            <a:rPr lang="en-US" sz="1000" b="1" dirty="0">
              <a:solidFill>
                <a:schemeClr val="bg1"/>
              </a:solidFill>
              <a:latin typeface="Calibri" panose="020F0502020204030204" pitchFamily="34" charset="0"/>
            </a:rPr>
            <a:t>Visa Services</a:t>
          </a:r>
        </a:p>
      </dgm:t>
    </dgm:pt>
    <dgm:pt modelId="{E99AB5D8-9F51-45EE-A367-6954369C4112}" type="parTrans" cxnId="{48E01214-ED41-4A30-BA95-98E5A7A96149}">
      <dgm:prSet/>
      <dgm:spPr>
        <a:solidFill>
          <a:srgbClr val="FFC000"/>
        </a:solidFill>
      </dgm:spPr>
      <dgm:t>
        <a:bodyPr/>
        <a:lstStyle/>
        <a:p>
          <a:endParaRPr lang="en-US" b="1">
            <a:latin typeface="Calibri" panose="020F0502020204030204" pitchFamily="34" charset="0"/>
          </a:endParaRPr>
        </a:p>
      </dgm:t>
    </dgm:pt>
    <dgm:pt modelId="{D2B9ECE2-5AE7-4C8C-93C8-390675A4A3F2}" type="sibTrans" cxnId="{48E01214-ED41-4A30-BA95-98E5A7A96149}">
      <dgm:prSet/>
      <dgm:spPr/>
      <dgm:t>
        <a:bodyPr/>
        <a:lstStyle/>
        <a:p>
          <a:endParaRPr lang="en-US"/>
        </a:p>
      </dgm:t>
    </dgm:pt>
    <dgm:pt modelId="{F6B05F86-FB8F-481F-ADA1-44470D72D07A}">
      <dgm:prSet phldrT="[Text]" custT="1"/>
      <dgm:spPr>
        <a:solidFill>
          <a:srgbClr val="0070C0"/>
        </a:solidFill>
      </dgm:spPr>
      <dgm:t>
        <a:bodyPr/>
        <a:lstStyle/>
        <a:p>
          <a:r>
            <a:rPr lang="en-US" sz="1050" b="1" dirty="0">
              <a:solidFill>
                <a:schemeClr val="bg1"/>
              </a:solidFill>
              <a:latin typeface="Calibri" panose="020F0502020204030204" pitchFamily="34" charset="0"/>
            </a:rPr>
            <a:t>Research</a:t>
          </a:r>
        </a:p>
      </dgm:t>
    </dgm:pt>
    <dgm:pt modelId="{2026858E-59C4-4B4A-B54C-72428B01F5B8}" type="parTrans" cxnId="{E81D6A38-3ED1-415C-94AA-952546396C50}">
      <dgm:prSet/>
      <dgm:spPr>
        <a:solidFill>
          <a:srgbClr val="FFC000"/>
        </a:solidFill>
      </dgm:spPr>
      <dgm:t>
        <a:bodyPr/>
        <a:lstStyle/>
        <a:p>
          <a:endParaRPr lang="en-US"/>
        </a:p>
      </dgm:t>
    </dgm:pt>
    <dgm:pt modelId="{F709D861-2AF6-47F5-A38D-CA9DAE4183CC}" type="sibTrans" cxnId="{E81D6A38-3ED1-415C-94AA-952546396C50}">
      <dgm:prSet/>
      <dgm:spPr/>
      <dgm:t>
        <a:bodyPr/>
        <a:lstStyle/>
        <a:p>
          <a:endParaRPr lang="en-US"/>
        </a:p>
      </dgm:t>
    </dgm:pt>
    <dgm:pt modelId="{B27B9EDD-F961-471C-93F2-6D1348AC3041}">
      <dgm:prSet phldrT="[Text]" custT="1"/>
      <dgm:spPr>
        <a:solidFill>
          <a:srgbClr val="0070C0"/>
        </a:solidFill>
      </dgm:spPr>
      <dgm:t>
        <a:bodyPr/>
        <a:lstStyle/>
        <a:p>
          <a:r>
            <a:rPr lang="en-US" sz="1000" b="1" dirty="0">
              <a:solidFill>
                <a:schemeClr val="bg1"/>
              </a:solidFill>
              <a:latin typeface="Calibri" panose="020F0502020204030204" pitchFamily="34" charset="0"/>
            </a:rPr>
            <a:t>Sales &amp; Service</a:t>
          </a:r>
        </a:p>
      </dgm:t>
    </dgm:pt>
    <dgm:pt modelId="{664331D5-1CF3-44EB-8328-38077023266E}" type="parTrans" cxnId="{26E14A1F-DF19-4260-84D3-C8933FAC6352}">
      <dgm:prSet/>
      <dgm:spPr>
        <a:solidFill>
          <a:srgbClr val="FFC000"/>
        </a:solidFill>
      </dgm:spPr>
      <dgm:t>
        <a:bodyPr/>
        <a:lstStyle/>
        <a:p>
          <a:endParaRPr lang="en-US"/>
        </a:p>
      </dgm:t>
    </dgm:pt>
    <dgm:pt modelId="{0E3C7ACF-5D9F-4AEF-8E0C-E7B3DB4D336A}" type="sibTrans" cxnId="{26E14A1F-DF19-4260-84D3-C8933FAC6352}">
      <dgm:prSet/>
      <dgm:spPr/>
      <dgm:t>
        <a:bodyPr/>
        <a:lstStyle/>
        <a:p>
          <a:endParaRPr lang="en-US"/>
        </a:p>
      </dgm:t>
    </dgm:pt>
    <dgm:pt modelId="{B7AFC375-76A2-47A1-B1B2-C2CCB5696D21}">
      <dgm:prSet phldrT="[Text]" custT="1"/>
      <dgm:spPr>
        <a:solidFill>
          <a:srgbClr val="0070C0"/>
        </a:solidFill>
      </dgm:spPr>
      <dgm:t>
        <a:bodyPr/>
        <a:lstStyle/>
        <a:p>
          <a:r>
            <a:rPr lang="en-US" sz="700" b="1" dirty="0">
              <a:solidFill>
                <a:schemeClr val="bg1"/>
              </a:solidFill>
              <a:latin typeface="Calibri" panose="020F0502020204030204" pitchFamily="34" charset="0"/>
            </a:rPr>
            <a:t>International Shipments</a:t>
          </a:r>
        </a:p>
      </dgm:t>
    </dgm:pt>
    <dgm:pt modelId="{0B60435E-8382-44C9-BCC1-FB9104079D1B}" type="parTrans" cxnId="{6096E489-C2AC-48C9-99B7-8E0FA0959909}">
      <dgm:prSet/>
      <dgm:spPr>
        <a:solidFill>
          <a:srgbClr val="FFC000"/>
        </a:solidFill>
      </dgm:spPr>
      <dgm:t>
        <a:bodyPr/>
        <a:lstStyle/>
        <a:p>
          <a:endParaRPr lang="en-US"/>
        </a:p>
      </dgm:t>
    </dgm:pt>
    <dgm:pt modelId="{6C98EC45-1861-45C2-AA04-C0B36232449C}" type="sibTrans" cxnId="{6096E489-C2AC-48C9-99B7-8E0FA0959909}">
      <dgm:prSet/>
      <dgm:spPr/>
      <dgm:t>
        <a:bodyPr/>
        <a:lstStyle/>
        <a:p>
          <a:endParaRPr lang="en-US"/>
        </a:p>
      </dgm:t>
    </dgm:pt>
    <dgm:pt modelId="{E228EF93-76CF-4F85-B019-0EF360665EEE}" type="pres">
      <dgm:prSet presAssocID="{26C63DFF-8799-44D0-A050-15414D443594}" presName="Name0" presStyleCnt="0">
        <dgm:presLayoutVars>
          <dgm:chMax val="1"/>
          <dgm:dir/>
          <dgm:animLvl val="ctr"/>
          <dgm:resizeHandles val="exact"/>
        </dgm:presLayoutVars>
      </dgm:prSet>
      <dgm:spPr/>
    </dgm:pt>
    <dgm:pt modelId="{8C466CFA-11CE-4297-AECA-9F004FDDB3F5}" type="pres">
      <dgm:prSet presAssocID="{24EDBDEE-D837-4783-8FA7-1B38993BABE5}" presName="centerShape" presStyleLbl="node0" presStyleIdx="0" presStyleCnt="1"/>
      <dgm:spPr/>
    </dgm:pt>
    <dgm:pt modelId="{88FF3C65-DDDC-45A3-B412-C49E9A2E4BEB}" type="pres">
      <dgm:prSet presAssocID="{50366450-FF66-4C7D-9767-7BA74ED2F071}" presName="parTrans" presStyleLbl="sibTrans2D1" presStyleIdx="0" presStyleCnt="9"/>
      <dgm:spPr/>
    </dgm:pt>
    <dgm:pt modelId="{B1976B87-C5A6-4291-96BF-805DCA105AF6}" type="pres">
      <dgm:prSet presAssocID="{50366450-FF66-4C7D-9767-7BA74ED2F071}" presName="connectorText" presStyleLbl="sibTrans2D1" presStyleIdx="0" presStyleCnt="9"/>
      <dgm:spPr/>
    </dgm:pt>
    <dgm:pt modelId="{AC37C9E1-72A0-4A29-B47A-EA2EAD907CDC}" type="pres">
      <dgm:prSet presAssocID="{BB2C6F8C-8EC6-434A-BB90-771D5565063E}" presName="node" presStyleLbl="node1" presStyleIdx="0" presStyleCnt="9">
        <dgm:presLayoutVars>
          <dgm:bulletEnabled val="1"/>
        </dgm:presLayoutVars>
      </dgm:prSet>
      <dgm:spPr/>
    </dgm:pt>
    <dgm:pt modelId="{BAF2606D-96E9-45FB-A8CE-8DB60E3E8365}" type="pres">
      <dgm:prSet presAssocID="{2866B215-E79D-40D3-A2DD-75C938DE2ED6}" presName="parTrans" presStyleLbl="sibTrans2D1" presStyleIdx="1" presStyleCnt="9"/>
      <dgm:spPr/>
    </dgm:pt>
    <dgm:pt modelId="{BE60ABE7-E330-444E-9513-2DA11712D797}" type="pres">
      <dgm:prSet presAssocID="{2866B215-E79D-40D3-A2DD-75C938DE2ED6}" presName="connectorText" presStyleLbl="sibTrans2D1" presStyleIdx="1" presStyleCnt="9"/>
      <dgm:spPr/>
    </dgm:pt>
    <dgm:pt modelId="{3D34E5B8-9878-4BDB-AE97-D7D7569C6A08}" type="pres">
      <dgm:prSet presAssocID="{1CAAB7AC-53BA-4411-846B-C84D7F22CEA0}" presName="node" presStyleLbl="node1" presStyleIdx="1" presStyleCnt="9">
        <dgm:presLayoutVars>
          <dgm:bulletEnabled val="1"/>
        </dgm:presLayoutVars>
      </dgm:prSet>
      <dgm:spPr/>
    </dgm:pt>
    <dgm:pt modelId="{5CF9B22D-5CFB-4052-89FC-975BA7FF56B1}" type="pres">
      <dgm:prSet presAssocID="{CD46B76D-A0A0-486B-A3B7-0452D2959FEC}" presName="parTrans" presStyleLbl="sibTrans2D1" presStyleIdx="2" presStyleCnt="9"/>
      <dgm:spPr/>
    </dgm:pt>
    <dgm:pt modelId="{3626D5E2-BE0E-4FB6-9015-EF7EAB502DBB}" type="pres">
      <dgm:prSet presAssocID="{CD46B76D-A0A0-486B-A3B7-0452D2959FEC}" presName="connectorText" presStyleLbl="sibTrans2D1" presStyleIdx="2" presStyleCnt="9"/>
      <dgm:spPr/>
    </dgm:pt>
    <dgm:pt modelId="{64FCCD54-93C0-466F-93E4-D539E2E06C92}" type="pres">
      <dgm:prSet presAssocID="{66B8AFD1-95A6-4D40-9C8A-33C20B5AE0A0}" presName="node" presStyleLbl="node1" presStyleIdx="2" presStyleCnt="9">
        <dgm:presLayoutVars>
          <dgm:bulletEnabled val="1"/>
        </dgm:presLayoutVars>
      </dgm:prSet>
      <dgm:spPr/>
    </dgm:pt>
    <dgm:pt modelId="{366CB04B-1820-4F65-9BD8-9B4F8661ED97}" type="pres">
      <dgm:prSet presAssocID="{9E1FD193-BF69-46D4-8367-1C6626DCF739}" presName="parTrans" presStyleLbl="sibTrans2D1" presStyleIdx="3" presStyleCnt="9"/>
      <dgm:spPr/>
    </dgm:pt>
    <dgm:pt modelId="{14D2F4CB-3517-4CF2-B21F-69585645F375}" type="pres">
      <dgm:prSet presAssocID="{9E1FD193-BF69-46D4-8367-1C6626DCF739}" presName="connectorText" presStyleLbl="sibTrans2D1" presStyleIdx="3" presStyleCnt="9"/>
      <dgm:spPr/>
    </dgm:pt>
    <dgm:pt modelId="{E485680D-25AE-4281-ADF3-272FB8C55CDA}" type="pres">
      <dgm:prSet presAssocID="{F457BC72-8384-4004-A9DA-2A5184D09E7C}" presName="node" presStyleLbl="node1" presStyleIdx="3" presStyleCnt="9">
        <dgm:presLayoutVars>
          <dgm:bulletEnabled val="1"/>
        </dgm:presLayoutVars>
      </dgm:prSet>
      <dgm:spPr/>
    </dgm:pt>
    <dgm:pt modelId="{6D053F70-2BF3-4A35-8C01-932F07B946CE}" type="pres">
      <dgm:prSet presAssocID="{9E6DBBBD-7717-40A2-900C-09C90A958D28}" presName="parTrans" presStyleLbl="sibTrans2D1" presStyleIdx="4" presStyleCnt="9"/>
      <dgm:spPr/>
    </dgm:pt>
    <dgm:pt modelId="{91644B37-8F9B-4319-8A6D-111D9DD7BB43}" type="pres">
      <dgm:prSet presAssocID="{9E6DBBBD-7717-40A2-900C-09C90A958D28}" presName="connectorText" presStyleLbl="sibTrans2D1" presStyleIdx="4" presStyleCnt="9"/>
      <dgm:spPr/>
    </dgm:pt>
    <dgm:pt modelId="{A8332DF3-4308-4266-A0F6-F07C5FB7F11C}" type="pres">
      <dgm:prSet presAssocID="{A1EA00F1-AF32-4F3C-BC95-BB776F9CBE62}" presName="node" presStyleLbl="node1" presStyleIdx="4" presStyleCnt="9">
        <dgm:presLayoutVars>
          <dgm:bulletEnabled val="1"/>
        </dgm:presLayoutVars>
      </dgm:prSet>
      <dgm:spPr/>
    </dgm:pt>
    <dgm:pt modelId="{7BBD13E6-38FF-41D8-A862-0DE8BF6627D5}" type="pres">
      <dgm:prSet presAssocID="{E99AB5D8-9F51-45EE-A367-6954369C4112}" presName="parTrans" presStyleLbl="sibTrans2D1" presStyleIdx="5" presStyleCnt="9"/>
      <dgm:spPr/>
    </dgm:pt>
    <dgm:pt modelId="{21984279-72D4-4191-A920-6B60DFA08411}" type="pres">
      <dgm:prSet presAssocID="{E99AB5D8-9F51-45EE-A367-6954369C4112}" presName="connectorText" presStyleLbl="sibTrans2D1" presStyleIdx="5" presStyleCnt="9"/>
      <dgm:spPr/>
    </dgm:pt>
    <dgm:pt modelId="{9459FF75-150D-4BCF-9B2D-FDD8D0DC9426}" type="pres">
      <dgm:prSet presAssocID="{C63DC5E0-2A07-4018-98D1-DD86A39C653C}" presName="node" presStyleLbl="node1" presStyleIdx="5" presStyleCnt="9">
        <dgm:presLayoutVars>
          <dgm:bulletEnabled val="1"/>
        </dgm:presLayoutVars>
      </dgm:prSet>
      <dgm:spPr/>
    </dgm:pt>
    <dgm:pt modelId="{E1F3DFB7-7938-4273-AB2F-FD1ACD940255}" type="pres">
      <dgm:prSet presAssocID="{2026858E-59C4-4B4A-B54C-72428B01F5B8}" presName="parTrans" presStyleLbl="sibTrans2D1" presStyleIdx="6" presStyleCnt="9"/>
      <dgm:spPr/>
    </dgm:pt>
    <dgm:pt modelId="{B0D5279F-3145-4BE7-BB8B-CB37277D6AE2}" type="pres">
      <dgm:prSet presAssocID="{2026858E-59C4-4B4A-B54C-72428B01F5B8}" presName="connectorText" presStyleLbl="sibTrans2D1" presStyleIdx="6" presStyleCnt="9"/>
      <dgm:spPr/>
    </dgm:pt>
    <dgm:pt modelId="{44EFEF99-94EE-4691-BD32-94106B5EA89D}" type="pres">
      <dgm:prSet presAssocID="{F6B05F86-FB8F-481F-ADA1-44470D72D07A}" presName="node" presStyleLbl="node1" presStyleIdx="6" presStyleCnt="9">
        <dgm:presLayoutVars>
          <dgm:bulletEnabled val="1"/>
        </dgm:presLayoutVars>
      </dgm:prSet>
      <dgm:spPr/>
    </dgm:pt>
    <dgm:pt modelId="{524FA148-641F-4F8B-92C5-EF8E03435B8F}" type="pres">
      <dgm:prSet presAssocID="{664331D5-1CF3-44EB-8328-38077023266E}" presName="parTrans" presStyleLbl="sibTrans2D1" presStyleIdx="7" presStyleCnt="9"/>
      <dgm:spPr/>
    </dgm:pt>
    <dgm:pt modelId="{9FC61AD4-A5DC-40A6-857E-CB27FD68D5EE}" type="pres">
      <dgm:prSet presAssocID="{664331D5-1CF3-44EB-8328-38077023266E}" presName="connectorText" presStyleLbl="sibTrans2D1" presStyleIdx="7" presStyleCnt="9"/>
      <dgm:spPr/>
    </dgm:pt>
    <dgm:pt modelId="{50A8B0D2-8E7F-4344-9DEE-B8376A037F46}" type="pres">
      <dgm:prSet presAssocID="{B27B9EDD-F961-471C-93F2-6D1348AC3041}" presName="node" presStyleLbl="node1" presStyleIdx="7" presStyleCnt="9">
        <dgm:presLayoutVars>
          <dgm:bulletEnabled val="1"/>
        </dgm:presLayoutVars>
      </dgm:prSet>
      <dgm:spPr/>
    </dgm:pt>
    <dgm:pt modelId="{AC603FD7-3B4E-4FA8-B000-489932DFFAC3}" type="pres">
      <dgm:prSet presAssocID="{0B60435E-8382-44C9-BCC1-FB9104079D1B}" presName="parTrans" presStyleLbl="sibTrans2D1" presStyleIdx="8" presStyleCnt="9"/>
      <dgm:spPr/>
    </dgm:pt>
    <dgm:pt modelId="{FBE88889-3BCC-42E1-8590-FF321C35E97C}" type="pres">
      <dgm:prSet presAssocID="{0B60435E-8382-44C9-BCC1-FB9104079D1B}" presName="connectorText" presStyleLbl="sibTrans2D1" presStyleIdx="8" presStyleCnt="9"/>
      <dgm:spPr/>
    </dgm:pt>
    <dgm:pt modelId="{011163BE-BFE8-4530-863F-EECD4B14E2A0}" type="pres">
      <dgm:prSet presAssocID="{B7AFC375-76A2-47A1-B1B2-C2CCB5696D21}" presName="node" presStyleLbl="node1" presStyleIdx="8" presStyleCnt="9">
        <dgm:presLayoutVars>
          <dgm:bulletEnabled val="1"/>
        </dgm:presLayoutVars>
      </dgm:prSet>
      <dgm:spPr/>
    </dgm:pt>
  </dgm:ptLst>
  <dgm:cxnLst>
    <dgm:cxn modelId="{48E01214-ED41-4A30-BA95-98E5A7A96149}" srcId="{24EDBDEE-D837-4783-8FA7-1B38993BABE5}" destId="{C63DC5E0-2A07-4018-98D1-DD86A39C653C}" srcOrd="5" destOrd="0" parTransId="{E99AB5D8-9F51-45EE-A367-6954369C4112}" sibTransId="{D2B9ECE2-5AE7-4C8C-93C8-390675A4A3F2}"/>
    <dgm:cxn modelId="{0A565F14-1970-4EA2-A3AA-8B21533D67A8}" type="presOf" srcId="{24EDBDEE-D837-4783-8FA7-1B38993BABE5}" destId="{8C466CFA-11CE-4297-AECA-9F004FDDB3F5}" srcOrd="0" destOrd="0" presId="urn:microsoft.com/office/officeart/2005/8/layout/radial5"/>
    <dgm:cxn modelId="{BD9B8619-1109-49FF-B563-99A713BBDD4A}" type="presOf" srcId="{2866B215-E79D-40D3-A2DD-75C938DE2ED6}" destId="{BAF2606D-96E9-45FB-A8CE-8DB60E3E8365}" srcOrd="0" destOrd="0" presId="urn:microsoft.com/office/officeart/2005/8/layout/radial5"/>
    <dgm:cxn modelId="{26E14A1F-DF19-4260-84D3-C8933FAC6352}" srcId="{24EDBDEE-D837-4783-8FA7-1B38993BABE5}" destId="{B27B9EDD-F961-471C-93F2-6D1348AC3041}" srcOrd="7" destOrd="0" parTransId="{664331D5-1CF3-44EB-8328-38077023266E}" sibTransId="{0E3C7ACF-5D9F-4AEF-8E0C-E7B3DB4D336A}"/>
    <dgm:cxn modelId="{60E39422-5FB4-4FBA-8B85-58C99B82F7EE}" type="presOf" srcId="{9E6DBBBD-7717-40A2-900C-09C90A958D28}" destId="{91644B37-8F9B-4319-8A6D-111D9DD7BB43}" srcOrd="1" destOrd="0" presId="urn:microsoft.com/office/officeart/2005/8/layout/radial5"/>
    <dgm:cxn modelId="{43AC3829-D390-419C-A292-4905A0BFD655}" type="presOf" srcId="{F6B05F86-FB8F-481F-ADA1-44470D72D07A}" destId="{44EFEF99-94EE-4691-BD32-94106B5EA89D}" srcOrd="0" destOrd="0" presId="urn:microsoft.com/office/officeart/2005/8/layout/radial5"/>
    <dgm:cxn modelId="{47143D29-8077-4C87-B64E-2CE176BE18EE}" type="presOf" srcId="{1CAAB7AC-53BA-4411-846B-C84D7F22CEA0}" destId="{3D34E5B8-9878-4BDB-AE97-D7D7569C6A08}" srcOrd="0" destOrd="0" presId="urn:microsoft.com/office/officeart/2005/8/layout/radial5"/>
    <dgm:cxn modelId="{86438E2B-D591-46E3-9A8C-BCDCED53D9B0}" type="presOf" srcId="{F457BC72-8384-4004-A9DA-2A5184D09E7C}" destId="{E485680D-25AE-4281-ADF3-272FB8C55CDA}" srcOrd="0" destOrd="0" presId="urn:microsoft.com/office/officeart/2005/8/layout/radial5"/>
    <dgm:cxn modelId="{BF48D22B-6C44-4644-804B-1EB908BBFEB6}" srcId="{24EDBDEE-D837-4783-8FA7-1B38993BABE5}" destId="{BB2C6F8C-8EC6-434A-BB90-771D5565063E}" srcOrd="0" destOrd="0" parTransId="{50366450-FF66-4C7D-9767-7BA74ED2F071}" sibTransId="{E7F12E23-0A41-4D87-9561-960DA983F514}"/>
    <dgm:cxn modelId="{E81D6A38-3ED1-415C-94AA-952546396C50}" srcId="{24EDBDEE-D837-4783-8FA7-1B38993BABE5}" destId="{F6B05F86-FB8F-481F-ADA1-44470D72D07A}" srcOrd="6" destOrd="0" parTransId="{2026858E-59C4-4B4A-B54C-72428B01F5B8}" sibTransId="{F709D861-2AF6-47F5-A38D-CA9DAE4183CC}"/>
    <dgm:cxn modelId="{DC5EB941-9F6D-466D-AD03-F53C112C89D2}" type="presOf" srcId="{2026858E-59C4-4B4A-B54C-72428B01F5B8}" destId="{E1F3DFB7-7938-4273-AB2F-FD1ACD940255}" srcOrd="0" destOrd="0" presId="urn:microsoft.com/office/officeart/2005/8/layout/radial5"/>
    <dgm:cxn modelId="{D142BC4D-0C4D-4490-AB24-E3FDDF63916A}" type="presOf" srcId="{9E6DBBBD-7717-40A2-900C-09C90A958D28}" destId="{6D053F70-2BF3-4A35-8C01-932F07B946CE}" srcOrd="0" destOrd="0" presId="urn:microsoft.com/office/officeart/2005/8/layout/radial5"/>
    <dgm:cxn modelId="{C7967053-0752-4252-8881-AB254BC26D3F}" type="presOf" srcId="{2026858E-59C4-4B4A-B54C-72428B01F5B8}" destId="{B0D5279F-3145-4BE7-BB8B-CB37277D6AE2}" srcOrd="1" destOrd="0" presId="urn:microsoft.com/office/officeart/2005/8/layout/radial5"/>
    <dgm:cxn modelId="{9433C374-3784-4E3F-ADE3-319BEBFDCB65}" type="presOf" srcId="{66B8AFD1-95A6-4D40-9C8A-33C20B5AE0A0}" destId="{64FCCD54-93C0-466F-93E4-D539E2E06C92}" srcOrd="0" destOrd="0" presId="urn:microsoft.com/office/officeart/2005/8/layout/radial5"/>
    <dgm:cxn modelId="{58791956-A8E0-4496-9A76-EDFBE108804C}" srcId="{24EDBDEE-D837-4783-8FA7-1B38993BABE5}" destId="{A1EA00F1-AF32-4F3C-BC95-BB776F9CBE62}" srcOrd="4" destOrd="0" parTransId="{9E6DBBBD-7717-40A2-900C-09C90A958D28}" sibTransId="{47575555-FBBD-4C52-97BB-FFFBC2E6FBE3}"/>
    <dgm:cxn modelId="{B247CD59-68B0-4931-BAE9-E4F9FDAD5EC8}" type="presOf" srcId="{B7AFC375-76A2-47A1-B1B2-C2CCB5696D21}" destId="{011163BE-BFE8-4530-863F-EECD4B14E2A0}" srcOrd="0" destOrd="0" presId="urn:microsoft.com/office/officeart/2005/8/layout/radial5"/>
    <dgm:cxn modelId="{8106607C-D13B-41F3-B7AE-A7BAEE7F8C9E}" type="presOf" srcId="{2866B215-E79D-40D3-A2DD-75C938DE2ED6}" destId="{BE60ABE7-E330-444E-9513-2DA11712D797}" srcOrd="1" destOrd="0" presId="urn:microsoft.com/office/officeart/2005/8/layout/radial5"/>
    <dgm:cxn modelId="{6A731A7D-8F9C-400D-BF08-3383F896F040}" type="presOf" srcId="{C63DC5E0-2A07-4018-98D1-DD86A39C653C}" destId="{9459FF75-150D-4BCF-9B2D-FDD8D0DC9426}" srcOrd="0" destOrd="0" presId="urn:microsoft.com/office/officeart/2005/8/layout/radial5"/>
    <dgm:cxn modelId="{9B98B483-5AA4-4890-BAFB-93ED4A9765FE}" type="presOf" srcId="{E99AB5D8-9F51-45EE-A367-6954369C4112}" destId="{21984279-72D4-4191-A920-6B60DFA08411}" srcOrd="1" destOrd="0" presId="urn:microsoft.com/office/officeart/2005/8/layout/radial5"/>
    <dgm:cxn modelId="{D4A86985-781F-417C-8E8C-9B8032404805}" srcId="{24EDBDEE-D837-4783-8FA7-1B38993BABE5}" destId="{1CAAB7AC-53BA-4411-846B-C84D7F22CEA0}" srcOrd="1" destOrd="0" parTransId="{2866B215-E79D-40D3-A2DD-75C938DE2ED6}" sibTransId="{B2DAE0AF-C004-4D88-B2D9-0D9FFEE7A254}"/>
    <dgm:cxn modelId="{6A753489-3176-4451-A15B-37A5CBFF167D}" type="presOf" srcId="{B27B9EDD-F961-471C-93F2-6D1348AC3041}" destId="{50A8B0D2-8E7F-4344-9DEE-B8376A037F46}" srcOrd="0" destOrd="0" presId="urn:microsoft.com/office/officeart/2005/8/layout/radial5"/>
    <dgm:cxn modelId="{6096E489-C2AC-48C9-99B7-8E0FA0959909}" srcId="{24EDBDEE-D837-4783-8FA7-1B38993BABE5}" destId="{B7AFC375-76A2-47A1-B1B2-C2CCB5696D21}" srcOrd="8" destOrd="0" parTransId="{0B60435E-8382-44C9-BCC1-FB9104079D1B}" sibTransId="{6C98EC45-1861-45C2-AA04-C0B36232449C}"/>
    <dgm:cxn modelId="{AB5A6E99-A7E0-4CC3-86B3-0DEE4FA8F02F}" type="presOf" srcId="{E99AB5D8-9F51-45EE-A367-6954369C4112}" destId="{7BBD13E6-38FF-41D8-A862-0DE8BF6627D5}" srcOrd="0" destOrd="0" presId="urn:microsoft.com/office/officeart/2005/8/layout/radial5"/>
    <dgm:cxn modelId="{E847089E-674A-4F77-8024-7C9EDCAD6946}" type="presOf" srcId="{9E1FD193-BF69-46D4-8367-1C6626DCF739}" destId="{366CB04B-1820-4F65-9BD8-9B4F8661ED97}" srcOrd="0" destOrd="0" presId="urn:microsoft.com/office/officeart/2005/8/layout/radial5"/>
    <dgm:cxn modelId="{08C829B0-8E7A-4BBF-A703-9527FBFEC9DE}" type="presOf" srcId="{664331D5-1CF3-44EB-8328-38077023266E}" destId="{524FA148-641F-4F8B-92C5-EF8E03435B8F}" srcOrd="0" destOrd="0" presId="urn:microsoft.com/office/officeart/2005/8/layout/radial5"/>
    <dgm:cxn modelId="{FF7233B5-E45C-4123-B433-FB9E1C297E70}" type="presOf" srcId="{664331D5-1CF3-44EB-8328-38077023266E}" destId="{9FC61AD4-A5DC-40A6-857E-CB27FD68D5EE}" srcOrd="1" destOrd="0" presId="urn:microsoft.com/office/officeart/2005/8/layout/radial5"/>
    <dgm:cxn modelId="{30BF22B7-11E7-4451-BF47-185DF56C049E}" type="presOf" srcId="{0B60435E-8382-44C9-BCC1-FB9104079D1B}" destId="{AC603FD7-3B4E-4FA8-B000-489932DFFAC3}" srcOrd="0" destOrd="0" presId="urn:microsoft.com/office/officeart/2005/8/layout/radial5"/>
    <dgm:cxn modelId="{CED3CABA-8874-4D41-B520-A7C3090893A0}" type="presOf" srcId="{CD46B76D-A0A0-486B-A3B7-0452D2959FEC}" destId="{5CF9B22D-5CFB-4052-89FC-975BA7FF56B1}" srcOrd="0" destOrd="0" presId="urn:microsoft.com/office/officeart/2005/8/layout/radial5"/>
    <dgm:cxn modelId="{193929C9-14F2-479B-B96B-1E4AC860C432}" type="presOf" srcId="{26C63DFF-8799-44D0-A050-15414D443594}" destId="{E228EF93-76CF-4F85-B019-0EF360665EEE}" srcOrd="0" destOrd="0" presId="urn:microsoft.com/office/officeart/2005/8/layout/radial5"/>
    <dgm:cxn modelId="{466F36C9-8941-4470-8472-9321F657BBBD}" srcId="{24EDBDEE-D837-4783-8FA7-1B38993BABE5}" destId="{66B8AFD1-95A6-4D40-9C8A-33C20B5AE0A0}" srcOrd="2" destOrd="0" parTransId="{CD46B76D-A0A0-486B-A3B7-0452D2959FEC}" sibTransId="{1E304EE3-B713-42BA-8FC2-FE3486B0822F}"/>
    <dgm:cxn modelId="{36B636CF-793E-4FAD-A44C-746F582A13B4}" type="presOf" srcId="{9E1FD193-BF69-46D4-8367-1C6626DCF739}" destId="{14D2F4CB-3517-4CF2-B21F-69585645F375}" srcOrd="1" destOrd="0" presId="urn:microsoft.com/office/officeart/2005/8/layout/radial5"/>
    <dgm:cxn modelId="{101FA3D5-DA9F-4190-AC66-1B12FC1C063A}" type="presOf" srcId="{0B60435E-8382-44C9-BCC1-FB9104079D1B}" destId="{FBE88889-3BCC-42E1-8590-FF321C35E97C}" srcOrd="1" destOrd="0" presId="urn:microsoft.com/office/officeart/2005/8/layout/radial5"/>
    <dgm:cxn modelId="{7A077EDA-AF81-44C4-A544-F5DFC15A81EE}" type="presOf" srcId="{50366450-FF66-4C7D-9767-7BA74ED2F071}" destId="{B1976B87-C5A6-4291-96BF-805DCA105AF6}" srcOrd="1" destOrd="0" presId="urn:microsoft.com/office/officeart/2005/8/layout/radial5"/>
    <dgm:cxn modelId="{0EB2E0DF-64C9-4DC8-B221-3B8F531CAB5C}" type="presOf" srcId="{50366450-FF66-4C7D-9767-7BA74ED2F071}" destId="{88FF3C65-DDDC-45A3-B412-C49E9A2E4BEB}" srcOrd="0" destOrd="0" presId="urn:microsoft.com/office/officeart/2005/8/layout/radial5"/>
    <dgm:cxn modelId="{3D9A28E4-28F4-4FF2-A76F-612017EEF9BA}" type="presOf" srcId="{CD46B76D-A0A0-486B-A3B7-0452D2959FEC}" destId="{3626D5E2-BE0E-4FB6-9015-EF7EAB502DBB}" srcOrd="1" destOrd="0" presId="urn:microsoft.com/office/officeart/2005/8/layout/radial5"/>
    <dgm:cxn modelId="{DBC772ED-9884-469C-8EF2-EEF11B8226EA}" srcId="{24EDBDEE-D837-4783-8FA7-1B38993BABE5}" destId="{F457BC72-8384-4004-A9DA-2A5184D09E7C}" srcOrd="3" destOrd="0" parTransId="{9E1FD193-BF69-46D4-8367-1C6626DCF739}" sibTransId="{B1134D1E-8EF5-4C95-AD21-BC5E683C9A08}"/>
    <dgm:cxn modelId="{3FE471EE-15E1-440D-ACEE-9F9F46121331}" type="presOf" srcId="{BB2C6F8C-8EC6-434A-BB90-771D5565063E}" destId="{AC37C9E1-72A0-4A29-B47A-EA2EAD907CDC}" srcOrd="0" destOrd="0" presId="urn:microsoft.com/office/officeart/2005/8/layout/radial5"/>
    <dgm:cxn modelId="{EFF89FF1-B10A-4C17-9487-3D4ECC5CCE01}" srcId="{26C63DFF-8799-44D0-A050-15414D443594}" destId="{24EDBDEE-D837-4783-8FA7-1B38993BABE5}" srcOrd="0" destOrd="0" parTransId="{CDAB7DCD-FE58-4DCE-B7FB-2679739B2860}" sibTransId="{54E9E9E0-1B6D-4080-8C3B-52E50AE0A3DE}"/>
    <dgm:cxn modelId="{202BE4F6-7962-44FE-8910-D25CF5122987}" type="presOf" srcId="{A1EA00F1-AF32-4F3C-BC95-BB776F9CBE62}" destId="{A8332DF3-4308-4266-A0F6-F07C5FB7F11C}" srcOrd="0" destOrd="0" presId="urn:microsoft.com/office/officeart/2005/8/layout/radial5"/>
    <dgm:cxn modelId="{8E4F259C-ED25-4DB5-BD96-9A873A117E54}" type="presParOf" srcId="{E228EF93-76CF-4F85-B019-0EF360665EEE}" destId="{8C466CFA-11CE-4297-AECA-9F004FDDB3F5}" srcOrd="0" destOrd="0" presId="urn:microsoft.com/office/officeart/2005/8/layout/radial5"/>
    <dgm:cxn modelId="{0850AF47-B1BB-4158-9F1B-9CDA2AF6E03D}" type="presParOf" srcId="{E228EF93-76CF-4F85-B019-0EF360665EEE}" destId="{88FF3C65-DDDC-45A3-B412-C49E9A2E4BEB}" srcOrd="1" destOrd="0" presId="urn:microsoft.com/office/officeart/2005/8/layout/radial5"/>
    <dgm:cxn modelId="{3E1CAFED-75FC-4EAF-B7A8-01217B14FDB4}" type="presParOf" srcId="{88FF3C65-DDDC-45A3-B412-C49E9A2E4BEB}" destId="{B1976B87-C5A6-4291-96BF-805DCA105AF6}" srcOrd="0" destOrd="0" presId="urn:microsoft.com/office/officeart/2005/8/layout/radial5"/>
    <dgm:cxn modelId="{6CB37F32-33AB-4232-A0DB-5A0D64D736BD}" type="presParOf" srcId="{E228EF93-76CF-4F85-B019-0EF360665EEE}" destId="{AC37C9E1-72A0-4A29-B47A-EA2EAD907CDC}" srcOrd="2" destOrd="0" presId="urn:microsoft.com/office/officeart/2005/8/layout/radial5"/>
    <dgm:cxn modelId="{09C4FA35-FFE0-4F88-82AF-38937BFB78B3}" type="presParOf" srcId="{E228EF93-76CF-4F85-B019-0EF360665EEE}" destId="{BAF2606D-96E9-45FB-A8CE-8DB60E3E8365}" srcOrd="3" destOrd="0" presId="urn:microsoft.com/office/officeart/2005/8/layout/radial5"/>
    <dgm:cxn modelId="{7BE63D9E-2922-4BFB-B08B-955F3C7A4863}" type="presParOf" srcId="{BAF2606D-96E9-45FB-A8CE-8DB60E3E8365}" destId="{BE60ABE7-E330-444E-9513-2DA11712D797}" srcOrd="0" destOrd="0" presId="urn:microsoft.com/office/officeart/2005/8/layout/radial5"/>
    <dgm:cxn modelId="{7B103989-0537-4F59-AE66-1F3738CED070}" type="presParOf" srcId="{E228EF93-76CF-4F85-B019-0EF360665EEE}" destId="{3D34E5B8-9878-4BDB-AE97-D7D7569C6A08}" srcOrd="4" destOrd="0" presId="urn:microsoft.com/office/officeart/2005/8/layout/radial5"/>
    <dgm:cxn modelId="{F812A8FA-41FC-4BE0-8B91-BF6F6EDB91EA}" type="presParOf" srcId="{E228EF93-76CF-4F85-B019-0EF360665EEE}" destId="{5CF9B22D-5CFB-4052-89FC-975BA7FF56B1}" srcOrd="5" destOrd="0" presId="urn:microsoft.com/office/officeart/2005/8/layout/radial5"/>
    <dgm:cxn modelId="{CB2E37B3-1CF5-4247-8823-EDFE595D5E85}" type="presParOf" srcId="{5CF9B22D-5CFB-4052-89FC-975BA7FF56B1}" destId="{3626D5E2-BE0E-4FB6-9015-EF7EAB502DBB}" srcOrd="0" destOrd="0" presId="urn:microsoft.com/office/officeart/2005/8/layout/radial5"/>
    <dgm:cxn modelId="{24B6514D-7417-49AC-9044-E03C29A46D1B}" type="presParOf" srcId="{E228EF93-76CF-4F85-B019-0EF360665EEE}" destId="{64FCCD54-93C0-466F-93E4-D539E2E06C92}" srcOrd="6" destOrd="0" presId="urn:microsoft.com/office/officeart/2005/8/layout/radial5"/>
    <dgm:cxn modelId="{91286035-CB5B-41F7-A153-2AC809B17CE2}" type="presParOf" srcId="{E228EF93-76CF-4F85-B019-0EF360665EEE}" destId="{366CB04B-1820-4F65-9BD8-9B4F8661ED97}" srcOrd="7" destOrd="0" presId="urn:microsoft.com/office/officeart/2005/8/layout/radial5"/>
    <dgm:cxn modelId="{FDEF1DD6-9DA5-4371-8DA9-10FD4DD58015}" type="presParOf" srcId="{366CB04B-1820-4F65-9BD8-9B4F8661ED97}" destId="{14D2F4CB-3517-4CF2-B21F-69585645F375}" srcOrd="0" destOrd="0" presId="urn:microsoft.com/office/officeart/2005/8/layout/radial5"/>
    <dgm:cxn modelId="{3D819F7E-39A3-4498-A02B-605267A008A9}" type="presParOf" srcId="{E228EF93-76CF-4F85-B019-0EF360665EEE}" destId="{E485680D-25AE-4281-ADF3-272FB8C55CDA}" srcOrd="8" destOrd="0" presId="urn:microsoft.com/office/officeart/2005/8/layout/radial5"/>
    <dgm:cxn modelId="{56FDD3A8-321E-4F93-844D-1D3EF6C002B0}" type="presParOf" srcId="{E228EF93-76CF-4F85-B019-0EF360665EEE}" destId="{6D053F70-2BF3-4A35-8C01-932F07B946CE}" srcOrd="9" destOrd="0" presId="urn:microsoft.com/office/officeart/2005/8/layout/radial5"/>
    <dgm:cxn modelId="{B83A494F-0071-4DCA-B1B4-03F6B6297291}" type="presParOf" srcId="{6D053F70-2BF3-4A35-8C01-932F07B946CE}" destId="{91644B37-8F9B-4319-8A6D-111D9DD7BB43}" srcOrd="0" destOrd="0" presId="urn:microsoft.com/office/officeart/2005/8/layout/radial5"/>
    <dgm:cxn modelId="{E092028E-7253-4BEF-82EF-9E5EC9DC0214}" type="presParOf" srcId="{E228EF93-76CF-4F85-B019-0EF360665EEE}" destId="{A8332DF3-4308-4266-A0F6-F07C5FB7F11C}" srcOrd="10" destOrd="0" presId="urn:microsoft.com/office/officeart/2005/8/layout/radial5"/>
    <dgm:cxn modelId="{B4A1EFDB-742B-4979-90F9-949F2AC21665}" type="presParOf" srcId="{E228EF93-76CF-4F85-B019-0EF360665EEE}" destId="{7BBD13E6-38FF-41D8-A862-0DE8BF6627D5}" srcOrd="11" destOrd="0" presId="urn:microsoft.com/office/officeart/2005/8/layout/radial5"/>
    <dgm:cxn modelId="{3C2FED77-6C74-4312-835A-89C99ED65702}" type="presParOf" srcId="{7BBD13E6-38FF-41D8-A862-0DE8BF6627D5}" destId="{21984279-72D4-4191-A920-6B60DFA08411}" srcOrd="0" destOrd="0" presId="urn:microsoft.com/office/officeart/2005/8/layout/radial5"/>
    <dgm:cxn modelId="{D6115C33-3DF5-4C34-99A3-B5FB4845863A}" type="presParOf" srcId="{E228EF93-76CF-4F85-B019-0EF360665EEE}" destId="{9459FF75-150D-4BCF-9B2D-FDD8D0DC9426}" srcOrd="12" destOrd="0" presId="urn:microsoft.com/office/officeart/2005/8/layout/radial5"/>
    <dgm:cxn modelId="{FCFC5333-49E0-44A8-B78E-9CC03AAFA726}" type="presParOf" srcId="{E228EF93-76CF-4F85-B019-0EF360665EEE}" destId="{E1F3DFB7-7938-4273-AB2F-FD1ACD940255}" srcOrd="13" destOrd="0" presId="urn:microsoft.com/office/officeart/2005/8/layout/radial5"/>
    <dgm:cxn modelId="{076E3321-9452-478D-8722-F9FE84699139}" type="presParOf" srcId="{E1F3DFB7-7938-4273-AB2F-FD1ACD940255}" destId="{B0D5279F-3145-4BE7-BB8B-CB37277D6AE2}" srcOrd="0" destOrd="0" presId="urn:microsoft.com/office/officeart/2005/8/layout/radial5"/>
    <dgm:cxn modelId="{D30D59EC-41D5-4726-9522-23FC3461D264}" type="presParOf" srcId="{E228EF93-76CF-4F85-B019-0EF360665EEE}" destId="{44EFEF99-94EE-4691-BD32-94106B5EA89D}" srcOrd="14" destOrd="0" presId="urn:microsoft.com/office/officeart/2005/8/layout/radial5"/>
    <dgm:cxn modelId="{98D676EB-4857-4F81-9224-21FA2D426315}" type="presParOf" srcId="{E228EF93-76CF-4F85-B019-0EF360665EEE}" destId="{524FA148-641F-4F8B-92C5-EF8E03435B8F}" srcOrd="15" destOrd="0" presId="urn:microsoft.com/office/officeart/2005/8/layout/radial5"/>
    <dgm:cxn modelId="{08119472-6EB7-450F-876B-ACB7DFF153C4}" type="presParOf" srcId="{524FA148-641F-4F8B-92C5-EF8E03435B8F}" destId="{9FC61AD4-A5DC-40A6-857E-CB27FD68D5EE}" srcOrd="0" destOrd="0" presId="urn:microsoft.com/office/officeart/2005/8/layout/radial5"/>
    <dgm:cxn modelId="{C3954A8A-6B0C-4839-8B10-F5295E53F010}" type="presParOf" srcId="{E228EF93-76CF-4F85-B019-0EF360665EEE}" destId="{50A8B0D2-8E7F-4344-9DEE-B8376A037F46}" srcOrd="16" destOrd="0" presId="urn:microsoft.com/office/officeart/2005/8/layout/radial5"/>
    <dgm:cxn modelId="{A53056D5-E081-4F4A-A8F3-3F19100DAE00}" type="presParOf" srcId="{E228EF93-76CF-4F85-B019-0EF360665EEE}" destId="{AC603FD7-3B4E-4FA8-B000-489932DFFAC3}" srcOrd="17" destOrd="0" presId="urn:microsoft.com/office/officeart/2005/8/layout/radial5"/>
    <dgm:cxn modelId="{DC4664E4-8333-4DE8-A5D5-7223F156085E}" type="presParOf" srcId="{AC603FD7-3B4E-4FA8-B000-489932DFFAC3}" destId="{FBE88889-3BCC-42E1-8590-FF321C35E97C}" srcOrd="0" destOrd="0" presId="urn:microsoft.com/office/officeart/2005/8/layout/radial5"/>
    <dgm:cxn modelId="{E9EF3F8E-607F-4BBA-929E-EB4A962212DE}" type="presParOf" srcId="{E228EF93-76CF-4F85-B019-0EF360665EEE}" destId="{011163BE-BFE8-4530-863F-EECD4B14E2A0}" srcOrd="18"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466CFA-11CE-4297-AECA-9F004FDDB3F5}">
      <dsp:nvSpPr>
        <dsp:cNvPr id="0" name=""/>
        <dsp:cNvSpPr/>
      </dsp:nvSpPr>
      <dsp:spPr>
        <a:xfrm>
          <a:off x="2162177" y="1379667"/>
          <a:ext cx="960042" cy="960042"/>
        </a:xfrm>
        <a:prstGeom prst="ellipse">
          <a:avLst/>
        </a:prstGeom>
        <a:solidFill>
          <a:srgbClr val="0070C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Calibri" panose="020F0502020204030204" pitchFamily="34" charset="0"/>
            </a:rPr>
            <a:t>Export Controls</a:t>
          </a:r>
        </a:p>
      </dsp:txBody>
      <dsp:txXfrm>
        <a:off x="2302772" y="1520262"/>
        <a:ext cx="678852" cy="678852"/>
      </dsp:txXfrm>
    </dsp:sp>
    <dsp:sp modelId="{88FF3C65-DDDC-45A3-B412-C49E9A2E4BEB}">
      <dsp:nvSpPr>
        <dsp:cNvPr id="0" name=""/>
        <dsp:cNvSpPr/>
      </dsp:nvSpPr>
      <dsp:spPr>
        <a:xfrm rot="16200000">
          <a:off x="2483885" y="926716"/>
          <a:ext cx="316627" cy="326414"/>
        </a:xfrm>
        <a:prstGeom prst="rightArrow">
          <a:avLst>
            <a:gd name="adj1" fmla="val 60000"/>
            <a:gd name="adj2" fmla="val 50000"/>
          </a:avLst>
        </a:prstGeom>
        <a:solidFill>
          <a:srgbClr val="FFC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b="1" kern="1200">
            <a:latin typeface="Calibri" panose="020F0502020204030204" pitchFamily="34" charset="0"/>
          </a:endParaRPr>
        </a:p>
      </dsp:txBody>
      <dsp:txXfrm>
        <a:off x="2531379" y="1039493"/>
        <a:ext cx="221639" cy="195848"/>
      </dsp:txXfrm>
    </dsp:sp>
    <dsp:sp modelId="{AC37C9E1-72A0-4A29-B47A-EA2EAD907CDC}">
      <dsp:nvSpPr>
        <dsp:cNvPr id="0" name=""/>
        <dsp:cNvSpPr/>
      </dsp:nvSpPr>
      <dsp:spPr>
        <a:xfrm>
          <a:off x="2258181" y="14223"/>
          <a:ext cx="768034" cy="768034"/>
        </a:xfrm>
        <a:prstGeom prst="ellipse">
          <a:avLst/>
        </a:prstGeom>
        <a:solidFill>
          <a:srgbClr val="0070C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chemeClr val="bg1"/>
              </a:solidFill>
              <a:latin typeface="Calibri" panose="020F0502020204030204" pitchFamily="34" charset="0"/>
            </a:rPr>
            <a:t>Travel</a:t>
          </a:r>
        </a:p>
      </dsp:txBody>
      <dsp:txXfrm>
        <a:off x="2370657" y="126699"/>
        <a:ext cx="543082" cy="543082"/>
      </dsp:txXfrm>
    </dsp:sp>
    <dsp:sp modelId="{BAF2606D-96E9-45FB-A8CE-8DB60E3E8365}">
      <dsp:nvSpPr>
        <dsp:cNvPr id="0" name=""/>
        <dsp:cNvSpPr/>
      </dsp:nvSpPr>
      <dsp:spPr>
        <a:xfrm rot="18600000">
          <a:off x="2978680" y="1106807"/>
          <a:ext cx="316627" cy="326414"/>
        </a:xfrm>
        <a:prstGeom prst="rightArrow">
          <a:avLst>
            <a:gd name="adj1" fmla="val 60000"/>
            <a:gd name="adj2" fmla="val 50000"/>
          </a:avLst>
        </a:prstGeom>
        <a:solidFill>
          <a:srgbClr val="FFC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b="1" kern="1200">
            <a:latin typeface="Calibri" panose="020F0502020204030204" pitchFamily="34" charset="0"/>
          </a:endParaRPr>
        </a:p>
      </dsp:txBody>
      <dsp:txXfrm>
        <a:off x="2995645" y="1208473"/>
        <a:ext cx="221639" cy="195848"/>
      </dsp:txXfrm>
    </dsp:sp>
    <dsp:sp modelId="{3D34E5B8-9878-4BDB-AE97-D7D7569C6A08}">
      <dsp:nvSpPr>
        <dsp:cNvPr id="0" name=""/>
        <dsp:cNvSpPr/>
      </dsp:nvSpPr>
      <dsp:spPr>
        <a:xfrm>
          <a:off x="3197583" y="356137"/>
          <a:ext cx="768034" cy="768034"/>
        </a:xfrm>
        <a:prstGeom prst="ellipse">
          <a:avLst/>
        </a:prstGeom>
        <a:solidFill>
          <a:srgbClr val="0070C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b="1" kern="1200" dirty="0">
              <a:solidFill>
                <a:schemeClr val="bg1"/>
              </a:solidFill>
              <a:latin typeface="Calibri" panose="020F0502020204030204" pitchFamily="34" charset="0"/>
            </a:rPr>
            <a:t>Purchasing</a:t>
          </a:r>
        </a:p>
      </dsp:txBody>
      <dsp:txXfrm>
        <a:off x="3310059" y="468613"/>
        <a:ext cx="543082" cy="543082"/>
      </dsp:txXfrm>
    </dsp:sp>
    <dsp:sp modelId="{5CF9B22D-5CFB-4052-89FC-975BA7FF56B1}">
      <dsp:nvSpPr>
        <dsp:cNvPr id="0" name=""/>
        <dsp:cNvSpPr/>
      </dsp:nvSpPr>
      <dsp:spPr>
        <a:xfrm rot="21000000">
          <a:off x="3241956" y="1562813"/>
          <a:ext cx="316627" cy="326414"/>
        </a:xfrm>
        <a:prstGeom prst="rightArrow">
          <a:avLst>
            <a:gd name="adj1" fmla="val 60000"/>
            <a:gd name="adj2" fmla="val 50000"/>
          </a:avLst>
        </a:prstGeom>
        <a:solidFill>
          <a:srgbClr val="FFC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b="1" kern="1200">
            <a:latin typeface="Calibri" panose="020F0502020204030204" pitchFamily="34" charset="0"/>
          </a:endParaRPr>
        </a:p>
      </dsp:txBody>
      <dsp:txXfrm>
        <a:off x="3242678" y="1636343"/>
        <a:ext cx="221639" cy="195848"/>
      </dsp:txXfrm>
    </dsp:sp>
    <dsp:sp modelId="{64FCCD54-93C0-466F-93E4-D539E2E06C92}">
      <dsp:nvSpPr>
        <dsp:cNvPr id="0" name=""/>
        <dsp:cNvSpPr/>
      </dsp:nvSpPr>
      <dsp:spPr>
        <a:xfrm>
          <a:off x="3697428" y="1221894"/>
          <a:ext cx="768034" cy="768034"/>
        </a:xfrm>
        <a:prstGeom prst="ellipse">
          <a:avLst/>
        </a:prstGeom>
        <a:solidFill>
          <a:srgbClr val="0070C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n-US" sz="1050" b="1" kern="1200" dirty="0">
              <a:solidFill>
                <a:schemeClr val="bg1"/>
              </a:solidFill>
              <a:latin typeface="Calibri" panose="020F0502020204030204" pitchFamily="34" charset="0"/>
            </a:rPr>
            <a:t>Accounts Payable</a:t>
          </a:r>
        </a:p>
      </dsp:txBody>
      <dsp:txXfrm>
        <a:off x="3809904" y="1334370"/>
        <a:ext cx="543082" cy="543082"/>
      </dsp:txXfrm>
    </dsp:sp>
    <dsp:sp modelId="{366CB04B-1820-4F65-9BD8-9B4F8661ED97}">
      <dsp:nvSpPr>
        <dsp:cNvPr id="0" name=""/>
        <dsp:cNvSpPr/>
      </dsp:nvSpPr>
      <dsp:spPr>
        <a:xfrm rot="1800000">
          <a:off x="3150521" y="2081364"/>
          <a:ext cx="316627" cy="326414"/>
        </a:xfrm>
        <a:prstGeom prst="rightArrow">
          <a:avLst>
            <a:gd name="adj1" fmla="val 60000"/>
            <a:gd name="adj2" fmla="val 50000"/>
          </a:avLst>
        </a:prstGeom>
        <a:solidFill>
          <a:srgbClr val="FFC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b="1" kern="1200">
            <a:latin typeface="Calibri" panose="020F0502020204030204" pitchFamily="34" charset="0"/>
          </a:endParaRPr>
        </a:p>
      </dsp:txBody>
      <dsp:txXfrm>
        <a:off x="3156884" y="2122900"/>
        <a:ext cx="221639" cy="195848"/>
      </dsp:txXfrm>
    </dsp:sp>
    <dsp:sp modelId="{E485680D-25AE-4281-ADF3-272FB8C55CDA}">
      <dsp:nvSpPr>
        <dsp:cNvPr id="0" name=""/>
        <dsp:cNvSpPr/>
      </dsp:nvSpPr>
      <dsp:spPr>
        <a:xfrm>
          <a:off x="3523833" y="2206396"/>
          <a:ext cx="768034" cy="768034"/>
        </a:xfrm>
        <a:prstGeom prst="ellipse">
          <a:avLst/>
        </a:prstGeom>
        <a:solidFill>
          <a:srgbClr val="0070C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b="1" kern="1200" dirty="0">
              <a:solidFill>
                <a:schemeClr val="bg1"/>
              </a:solidFill>
              <a:latin typeface="Calibri" panose="020F0502020204030204" pitchFamily="34" charset="0"/>
            </a:rPr>
            <a:t>Equipment</a:t>
          </a:r>
        </a:p>
      </dsp:txBody>
      <dsp:txXfrm>
        <a:off x="3636309" y="2318872"/>
        <a:ext cx="543082" cy="543082"/>
      </dsp:txXfrm>
    </dsp:sp>
    <dsp:sp modelId="{6D053F70-2BF3-4A35-8C01-932F07B946CE}">
      <dsp:nvSpPr>
        <dsp:cNvPr id="0" name=""/>
        <dsp:cNvSpPr/>
      </dsp:nvSpPr>
      <dsp:spPr>
        <a:xfrm rot="4200000">
          <a:off x="2747160" y="2419824"/>
          <a:ext cx="316627" cy="326414"/>
        </a:xfrm>
        <a:prstGeom prst="rightArrow">
          <a:avLst>
            <a:gd name="adj1" fmla="val 60000"/>
            <a:gd name="adj2" fmla="val 50000"/>
          </a:avLst>
        </a:prstGeom>
        <a:solidFill>
          <a:srgbClr val="FFC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b="1" kern="1200">
            <a:latin typeface="Calibri" panose="020F0502020204030204" pitchFamily="34" charset="0"/>
          </a:endParaRPr>
        </a:p>
      </dsp:txBody>
      <dsp:txXfrm>
        <a:off x="2778410" y="2440477"/>
        <a:ext cx="221639" cy="195848"/>
      </dsp:txXfrm>
    </dsp:sp>
    <dsp:sp modelId="{A8332DF3-4308-4266-A0F6-F07C5FB7F11C}">
      <dsp:nvSpPr>
        <dsp:cNvPr id="0" name=""/>
        <dsp:cNvSpPr/>
      </dsp:nvSpPr>
      <dsp:spPr>
        <a:xfrm>
          <a:off x="2758026" y="2848984"/>
          <a:ext cx="768034" cy="768034"/>
        </a:xfrm>
        <a:prstGeom prst="ellipse">
          <a:avLst/>
        </a:prstGeom>
        <a:solidFill>
          <a:srgbClr val="0070C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b="1" kern="1200" dirty="0">
              <a:solidFill>
                <a:schemeClr val="bg1"/>
              </a:solidFill>
              <a:latin typeface="Calibri" panose="020F0502020204030204" pitchFamily="34" charset="0"/>
            </a:rPr>
            <a:t>Human Resources</a:t>
          </a:r>
        </a:p>
      </dsp:txBody>
      <dsp:txXfrm>
        <a:off x="2870502" y="2961460"/>
        <a:ext cx="543082" cy="543082"/>
      </dsp:txXfrm>
    </dsp:sp>
    <dsp:sp modelId="{7BBD13E6-38FF-41D8-A862-0DE8BF6627D5}">
      <dsp:nvSpPr>
        <dsp:cNvPr id="0" name=""/>
        <dsp:cNvSpPr/>
      </dsp:nvSpPr>
      <dsp:spPr>
        <a:xfrm rot="6600000">
          <a:off x="2220609" y="2419824"/>
          <a:ext cx="316627" cy="326414"/>
        </a:xfrm>
        <a:prstGeom prst="rightArrow">
          <a:avLst>
            <a:gd name="adj1" fmla="val 60000"/>
            <a:gd name="adj2" fmla="val 50000"/>
          </a:avLst>
        </a:prstGeom>
        <a:solidFill>
          <a:srgbClr val="FFC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b="1" kern="1200">
            <a:latin typeface="Calibri" panose="020F0502020204030204" pitchFamily="34" charset="0"/>
          </a:endParaRPr>
        </a:p>
      </dsp:txBody>
      <dsp:txXfrm rot="10800000">
        <a:off x="2284347" y="2440477"/>
        <a:ext cx="221639" cy="195848"/>
      </dsp:txXfrm>
    </dsp:sp>
    <dsp:sp modelId="{9459FF75-150D-4BCF-9B2D-FDD8D0DC9426}">
      <dsp:nvSpPr>
        <dsp:cNvPr id="0" name=""/>
        <dsp:cNvSpPr/>
      </dsp:nvSpPr>
      <dsp:spPr>
        <a:xfrm>
          <a:off x="1758336" y="2848984"/>
          <a:ext cx="768034" cy="768034"/>
        </a:xfrm>
        <a:prstGeom prst="ellipse">
          <a:avLst/>
        </a:prstGeom>
        <a:solidFill>
          <a:srgbClr val="0070C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chemeClr val="bg1"/>
              </a:solidFill>
              <a:latin typeface="Calibri" panose="020F0502020204030204" pitchFamily="34" charset="0"/>
            </a:rPr>
            <a:t>Visa Services</a:t>
          </a:r>
        </a:p>
      </dsp:txBody>
      <dsp:txXfrm>
        <a:off x="1870812" y="2961460"/>
        <a:ext cx="543082" cy="543082"/>
      </dsp:txXfrm>
    </dsp:sp>
    <dsp:sp modelId="{E1F3DFB7-7938-4273-AB2F-FD1ACD940255}">
      <dsp:nvSpPr>
        <dsp:cNvPr id="0" name=""/>
        <dsp:cNvSpPr/>
      </dsp:nvSpPr>
      <dsp:spPr>
        <a:xfrm rot="9000000">
          <a:off x="1817248" y="2081364"/>
          <a:ext cx="316627" cy="326414"/>
        </a:xfrm>
        <a:prstGeom prst="rightArrow">
          <a:avLst>
            <a:gd name="adj1" fmla="val 60000"/>
            <a:gd name="adj2" fmla="val 50000"/>
          </a:avLst>
        </a:prstGeom>
        <a:solidFill>
          <a:srgbClr val="FFC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10800000">
        <a:off x="1905873" y="2122900"/>
        <a:ext cx="221639" cy="195848"/>
      </dsp:txXfrm>
    </dsp:sp>
    <dsp:sp modelId="{44EFEF99-94EE-4691-BD32-94106B5EA89D}">
      <dsp:nvSpPr>
        <dsp:cNvPr id="0" name=""/>
        <dsp:cNvSpPr/>
      </dsp:nvSpPr>
      <dsp:spPr>
        <a:xfrm>
          <a:off x="992529" y="2206396"/>
          <a:ext cx="768034" cy="768034"/>
        </a:xfrm>
        <a:prstGeom prst="ellipse">
          <a:avLst/>
        </a:prstGeom>
        <a:solidFill>
          <a:srgbClr val="0070C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n-US" sz="1050" b="1" kern="1200" dirty="0">
              <a:solidFill>
                <a:schemeClr val="bg1"/>
              </a:solidFill>
              <a:latin typeface="Calibri" panose="020F0502020204030204" pitchFamily="34" charset="0"/>
            </a:rPr>
            <a:t>Research</a:t>
          </a:r>
        </a:p>
      </dsp:txBody>
      <dsp:txXfrm>
        <a:off x="1105005" y="2318872"/>
        <a:ext cx="543082" cy="543082"/>
      </dsp:txXfrm>
    </dsp:sp>
    <dsp:sp modelId="{524FA148-641F-4F8B-92C5-EF8E03435B8F}">
      <dsp:nvSpPr>
        <dsp:cNvPr id="0" name=""/>
        <dsp:cNvSpPr/>
      </dsp:nvSpPr>
      <dsp:spPr>
        <a:xfrm rot="11400000">
          <a:off x="1725814" y="1562813"/>
          <a:ext cx="316627" cy="326414"/>
        </a:xfrm>
        <a:prstGeom prst="rightArrow">
          <a:avLst>
            <a:gd name="adj1" fmla="val 60000"/>
            <a:gd name="adj2" fmla="val 50000"/>
          </a:avLst>
        </a:prstGeom>
        <a:solidFill>
          <a:srgbClr val="FFC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10800000">
        <a:off x="1820080" y="1636343"/>
        <a:ext cx="221639" cy="195848"/>
      </dsp:txXfrm>
    </dsp:sp>
    <dsp:sp modelId="{50A8B0D2-8E7F-4344-9DEE-B8376A037F46}">
      <dsp:nvSpPr>
        <dsp:cNvPr id="0" name=""/>
        <dsp:cNvSpPr/>
      </dsp:nvSpPr>
      <dsp:spPr>
        <a:xfrm>
          <a:off x="818935" y="1221894"/>
          <a:ext cx="768034" cy="768034"/>
        </a:xfrm>
        <a:prstGeom prst="ellipse">
          <a:avLst/>
        </a:prstGeom>
        <a:solidFill>
          <a:srgbClr val="0070C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chemeClr val="bg1"/>
              </a:solidFill>
              <a:latin typeface="Calibri" panose="020F0502020204030204" pitchFamily="34" charset="0"/>
            </a:rPr>
            <a:t>Sales &amp; Service</a:t>
          </a:r>
        </a:p>
      </dsp:txBody>
      <dsp:txXfrm>
        <a:off x="931411" y="1334370"/>
        <a:ext cx="543082" cy="543082"/>
      </dsp:txXfrm>
    </dsp:sp>
    <dsp:sp modelId="{AC603FD7-3B4E-4FA8-B000-489932DFFAC3}">
      <dsp:nvSpPr>
        <dsp:cNvPr id="0" name=""/>
        <dsp:cNvSpPr/>
      </dsp:nvSpPr>
      <dsp:spPr>
        <a:xfrm rot="13800000">
          <a:off x="1989089" y="1106807"/>
          <a:ext cx="316627" cy="326414"/>
        </a:xfrm>
        <a:prstGeom prst="rightArrow">
          <a:avLst>
            <a:gd name="adj1" fmla="val 60000"/>
            <a:gd name="adj2" fmla="val 50000"/>
          </a:avLst>
        </a:prstGeom>
        <a:solidFill>
          <a:srgbClr val="FFC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10800000">
        <a:off x="2067112" y="1208473"/>
        <a:ext cx="221639" cy="195848"/>
      </dsp:txXfrm>
    </dsp:sp>
    <dsp:sp modelId="{011163BE-BFE8-4530-863F-EECD4B14E2A0}">
      <dsp:nvSpPr>
        <dsp:cNvPr id="0" name=""/>
        <dsp:cNvSpPr/>
      </dsp:nvSpPr>
      <dsp:spPr>
        <a:xfrm>
          <a:off x="1318780" y="356137"/>
          <a:ext cx="768034" cy="768034"/>
        </a:xfrm>
        <a:prstGeom prst="ellipse">
          <a:avLst/>
        </a:prstGeom>
        <a:solidFill>
          <a:srgbClr val="0070C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b="1" kern="1200" dirty="0">
              <a:solidFill>
                <a:schemeClr val="bg1"/>
              </a:solidFill>
              <a:latin typeface="Calibri" panose="020F0502020204030204" pitchFamily="34" charset="0"/>
            </a:rPr>
            <a:t>International Shipments</a:t>
          </a:r>
        </a:p>
      </dsp:txBody>
      <dsp:txXfrm>
        <a:off x="1431256" y="468613"/>
        <a:ext cx="543082" cy="543082"/>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Arial"/>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DABE038-4255-6241-B9FC-03AB87A0C6F7}" type="datetimeFigureOut">
              <a:rPr lang="en-US" smtClean="0">
                <a:latin typeface="Arial"/>
              </a:rPr>
              <a:t>5/14/2020</a:t>
            </a:fld>
            <a:endParaRPr lang="en-US" dirty="0">
              <a:latin typeface="Arial"/>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latin typeface="Arial"/>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CB969C6-0B9F-7544-A0A0-9856DF52523E}" type="slidenum">
              <a:rPr lang="en-US" smtClean="0">
                <a:latin typeface="Arial"/>
              </a:rPr>
              <a:t>‹#›</a:t>
            </a:fld>
            <a:endParaRPr lang="en-US" dirty="0">
              <a:latin typeface="Arial"/>
            </a:endParaRPr>
          </a:p>
        </p:txBody>
      </p:sp>
    </p:spTree>
    <p:extLst>
      <p:ext uri="{BB962C8B-B14F-4D97-AF65-F5344CB8AC3E}">
        <p14:creationId xmlns:p14="http://schemas.microsoft.com/office/powerpoint/2010/main" val="81077118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a:defRPr>
            </a:lvl1pPr>
          </a:lstStyle>
          <a:p>
            <a:fld id="{D0B6771E-1346-9143-B102-CAB35990CCFA}" type="datetimeFigureOut">
              <a:rPr lang="en-US" smtClean="0"/>
              <a:pPr/>
              <a:t>5/14/2020</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a:defRPr>
            </a:lvl1pPr>
          </a:lstStyle>
          <a:p>
            <a:fld id="{88157673-C51A-5A4F-A267-2EF8B0C08C03}" type="slidenum">
              <a:rPr lang="en-US" smtClean="0"/>
              <a:pPr/>
              <a:t>‹#›</a:t>
            </a:fld>
            <a:endParaRPr lang="en-US" dirty="0"/>
          </a:p>
        </p:txBody>
      </p:sp>
    </p:spTree>
    <p:extLst>
      <p:ext uri="{BB962C8B-B14F-4D97-AF65-F5344CB8AC3E}">
        <p14:creationId xmlns:p14="http://schemas.microsoft.com/office/powerpoint/2010/main" val="3311869431"/>
      </p:ext>
    </p:extLst>
  </p:cSld>
  <p:clrMap bg1="lt1" tx1="dk1" bg2="lt2" tx2="dk2" accent1="accent1" accent2="accent2" accent3="accent3" accent4="accent4" accent5="accent5" accent6="accent6" hlink="hlink" folHlink="folHlink"/>
  <p:hf hdr="0" ftr="0" dt="0"/>
  <p:notesStyle>
    <a:lvl1pPr marL="0" algn="l" defTabSz="457133" rtl="0" eaLnBrk="1" latinLnBrk="0" hangingPunct="1">
      <a:defRPr sz="1200" kern="1200">
        <a:solidFill>
          <a:schemeClr val="tx1"/>
        </a:solidFill>
        <a:latin typeface="Arial"/>
        <a:ea typeface="+mn-ea"/>
        <a:cs typeface="+mn-cs"/>
      </a:defRPr>
    </a:lvl1pPr>
    <a:lvl2pPr marL="457133" algn="l" defTabSz="457133" rtl="0" eaLnBrk="1" latinLnBrk="0" hangingPunct="1">
      <a:defRPr sz="1200" kern="1200">
        <a:solidFill>
          <a:schemeClr val="tx1"/>
        </a:solidFill>
        <a:latin typeface="Arial"/>
        <a:ea typeface="+mn-ea"/>
        <a:cs typeface="+mn-cs"/>
      </a:defRPr>
    </a:lvl2pPr>
    <a:lvl3pPr marL="914266" algn="l" defTabSz="457133" rtl="0" eaLnBrk="1" latinLnBrk="0" hangingPunct="1">
      <a:defRPr sz="1200" kern="1200">
        <a:solidFill>
          <a:schemeClr val="tx1"/>
        </a:solidFill>
        <a:latin typeface="Arial"/>
        <a:ea typeface="+mn-ea"/>
        <a:cs typeface="+mn-cs"/>
      </a:defRPr>
    </a:lvl3pPr>
    <a:lvl4pPr marL="1371399" algn="l" defTabSz="457133" rtl="0" eaLnBrk="1" latinLnBrk="0" hangingPunct="1">
      <a:defRPr sz="1200" kern="1200">
        <a:solidFill>
          <a:schemeClr val="tx1"/>
        </a:solidFill>
        <a:latin typeface="Arial"/>
        <a:ea typeface="+mn-ea"/>
        <a:cs typeface="+mn-cs"/>
      </a:defRPr>
    </a:lvl4pPr>
    <a:lvl5pPr marL="1828533" algn="l" defTabSz="457133" rtl="0" eaLnBrk="1" latinLnBrk="0" hangingPunct="1">
      <a:defRPr sz="1200" kern="1200">
        <a:solidFill>
          <a:schemeClr val="tx1"/>
        </a:solidFill>
        <a:latin typeface="Arial"/>
        <a:ea typeface="+mn-ea"/>
        <a:cs typeface="+mn-cs"/>
      </a:defRPr>
    </a:lvl5pPr>
    <a:lvl6pPr marL="2285665" algn="l" defTabSz="457133" rtl="0" eaLnBrk="1" latinLnBrk="0" hangingPunct="1">
      <a:defRPr sz="1200" kern="1200">
        <a:solidFill>
          <a:schemeClr val="tx1"/>
        </a:solidFill>
        <a:latin typeface="+mn-lt"/>
        <a:ea typeface="+mn-ea"/>
        <a:cs typeface="+mn-cs"/>
      </a:defRPr>
    </a:lvl6pPr>
    <a:lvl7pPr marL="2742798" algn="l" defTabSz="457133" rtl="0" eaLnBrk="1" latinLnBrk="0" hangingPunct="1">
      <a:defRPr sz="1200" kern="1200">
        <a:solidFill>
          <a:schemeClr val="tx1"/>
        </a:solidFill>
        <a:latin typeface="+mn-lt"/>
        <a:ea typeface="+mn-ea"/>
        <a:cs typeface="+mn-cs"/>
      </a:defRPr>
    </a:lvl7pPr>
    <a:lvl8pPr marL="3199932" algn="l" defTabSz="457133" rtl="0" eaLnBrk="1" latinLnBrk="0" hangingPunct="1">
      <a:defRPr sz="1200" kern="1200">
        <a:solidFill>
          <a:schemeClr val="tx1"/>
        </a:solidFill>
        <a:latin typeface="+mn-lt"/>
        <a:ea typeface="+mn-ea"/>
        <a:cs typeface="+mn-cs"/>
      </a:defRPr>
    </a:lvl8pPr>
    <a:lvl9pPr marL="3657065" algn="l" defTabSz="45713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C2D5646-A00B-3942-B201-4EB41B9B77BE}" type="slidenum">
              <a:rPr kumimoji="0" sz="1200" b="0" i="0" u="none" strike="noStrike" kern="1200" cap="none" spc="0" normalizeH="0" baseline="0" noProof="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922879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Make note of any contract terms which mandate export control obligations.  Words or phrases requiring “Compliance with Export Control Regulations” or imposing restrictions against “Exports” or “Re-Exports” or seeking attestations or “End-Use statements” should be carefully vetted for escalation.   Even references to “Embargoed Countries” should be carefully reviewed.  </a:t>
            </a:r>
          </a:p>
          <a:p>
            <a:r>
              <a:rPr lang="en-US" baseline="0" dirty="0"/>
              <a:t>Vendors </a:t>
            </a:r>
            <a:r>
              <a:rPr lang="en-US" baseline="0"/>
              <a:t>may state </a:t>
            </a:r>
            <a:r>
              <a:rPr lang="en-US" baseline="0" dirty="0"/>
              <a:t>that the terms are standard terms but this may not be appropriate for universities.  It is common to reach out to your local export control office and ask about unusual language or verbiage.</a:t>
            </a:r>
            <a:endParaRPr lang="en-US" dirty="0"/>
          </a:p>
        </p:txBody>
      </p:sp>
      <p:sp>
        <p:nvSpPr>
          <p:cNvPr id="4" name="Slide Number Placeholder 3"/>
          <p:cNvSpPr>
            <a:spLocks noGrp="1"/>
          </p:cNvSpPr>
          <p:nvPr>
            <p:ph type="sldNum" sz="quarter" idx="10"/>
          </p:nvPr>
        </p:nvSpPr>
        <p:spPr/>
        <p:txBody>
          <a:bodyPr/>
          <a:lstStyle/>
          <a:p>
            <a:fld id="{88157673-C51A-5A4F-A267-2EF8B0C08C03}" type="slidenum">
              <a:rPr lang="en-US" smtClean="0"/>
              <a:pPr/>
              <a:t>10</a:t>
            </a:fld>
            <a:endParaRPr lang="en-US" dirty="0"/>
          </a:p>
        </p:txBody>
      </p:sp>
    </p:spTree>
    <p:extLst>
      <p:ext uri="{BB962C8B-B14F-4D97-AF65-F5344CB8AC3E}">
        <p14:creationId xmlns:p14="http://schemas.microsoft.com/office/powerpoint/2010/main" val="9923647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157673-C51A-5A4F-A267-2EF8B0C08C03}" type="slidenum">
              <a:rPr lang="en-US" smtClean="0"/>
              <a:pPr/>
              <a:t>11</a:t>
            </a:fld>
            <a:endParaRPr lang="en-US" dirty="0"/>
          </a:p>
        </p:txBody>
      </p:sp>
    </p:spTree>
    <p:extLst>
      <p:ext uri="{BB962C8B-B14F-4D97-AF65-F5344CB8AC3E}">
        <p14:creationId xmlns:p14="http://schemas.microsoft.com/office/powerpoint/2010/main" val="25955617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E5FE69-86D7-4B13-9329-D8CC9A80FA4C}" type="slidenum">
              <a:rPr lang="en-US" smtClean="0"/>
              <a:t>12</a:t>
            </a:fld>
            <a:endParaRPr lang="en-US"/>
          </a:p>
        </p:txBody>
      </p:sp>
    </p:spTree>
    <p:extLst>
      <p:ext uri="{BB962C8B-B14F-4D97-AF65-F5344CB8AC3E}">
        <p14:creationId xmlns:p14="http://schemas.microsoft.com/office/powerpoint/2010/main" val="6741346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DAE5FE69-86D7-4B13-9329-D8CC9A80FA4C}" type="slidenum">
              <a:rPr lang="en-US" smtClean="0"/>
              <a:t>13</a:t>
            </a:fld>
            <a:endParaRPr lang="en-US"/>
          </a:p>
        </p:txBody>
      </p:sp>
    </p:spTree>
    <p:extLst>
      <p:ext uri="{BB962C8B-B14F-4D97-AF65-F5344CB8AC3E}">
        <p14:creationId xmlns:p14="http://schemas.microsoft.com/office/powerpoint/2010/main" val="32413384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E5FE69-86D7-4B13-9329-D8CC9A80FA4C}" type="slidenum">
              <a:rPr lang="en-US" smtClean="0"/>
              <a:t>14</a:t>
            </a:fld>
            <a:endParaRPr lang="en-US"/>
          </a:p>
        </p:txBody>
      </p:sp>
    </p:spTree>
    <p:extLst>
      <p:ext uri="{BB962C8B-B14F-4D97-AF65-F5344CB8AC3E}">
        <p14:creationId xmlns:p14="http://schemas.microsoft.com/office/powerpoint/2010/main" val="42862759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157673-C51A-5A4F-A267-2EF8B0C08C03}" type="slidenum">
              <a:rPr lang="en-US" smtClean="0"/>
              <a:pPr/>
              <a:t>15</a:t>
            </a:fld>
            <a:endParaRPr lang="en-US" dirty="0"/>
          </a:p>
        </p:txBody>
      </p:sp>
    </p:spTree>
    <p:extLst>
      <p:ext uri="{BB962C8B-B14F-4D97-AF65-F5344CB8AC3E}">
        <p14:creationId xmlns:p14="http://schemas.microsoft.com/office/powerpoint/2010/main" val="30649593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157673-C51A-5A4F-A267-2EF8B0C08C03}" type="slidenum">
              <a:rPr lang="en-US" smtClean="0"/>
              <a:pPr/>
              <a:t>16</a:t>
            </a:fld>
            <a:endParaRPr lang="en-US" dirty="0"/>
          </a:p>
        </p:txBody>
      </p:sp>
    </p:spTree>
    <p:extLst>
      <p:ext uri="{BB962C8B-B14F-4D97-AF65-F5344CB8AC3E}">
        <p14:creationId xmlns:p14="http://schemas.microsoft.com/office/powerpoint/2010/main" val="13644822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E5FE69-86D7-4B13-9329-D8CC9A80FA4C}" type="slidenum">
              <a:rPr lang="en-US" smtClean="0"/>
              <a:t>17</a:t>
            </a:fld>
            <a:endParaRPr lang="en-US"/>
          </a:p>
        </p:txBody>
      </p:sp>
    </p:spTree>
    <p:extLst>
      <p:ext uri="{BB962C8B-B14F-4D97-AF65-F5344CB8AC3E}">
        <p14:creationId xmlns:p14="http://schemas.microsoft.com/office/powerpoint/2010/main" val="23207538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157673-C51A-5A4F-A267-2EF8B0C08C03}" type="slidenum">
              <a:rPr lang="en-US" smtClean="0"/>
              <a:pPr/>
              <a:t>18</a:t>
            </a:fld>
            <a:endParaRPr lang="en-US" dirty="0"/>
          </a:p>
        </p:txBody>
      </p:sp>
    </p:spTree>
    <p:extLst>
      <p:ext uri="{BB962C8B-B14F-4D97-AF65-F5344CB8AC3E}">
        <p14:creationId xmlns:p14="http://schemas.microsoft.com/office/powerpoint/2010/main" val="1936129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cap="none" dirty="0"/>
              <a:t>With the benefit of these tools and methods, buyers may </a:t>
            </a:r>
            <a:r>
              <a:rPr lang="en-US" cap="none" baseline="0" dirty="0"/>
              <a:t>simplify their tasks, avoid complications and are no longer “going it alone.”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cap="none"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cap="none"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cap="none" dirty="0"/>
          </a:p>
        </p:txBody>
      </p:sp>
      <p:sp>
        <p:nvSpPr>
          <p:cNvPr id="4" name="Slide Number Placeholder 3"/>
          <p:cNvSpPr>
            <a:spLocks noGrp="1"/>
          </p:cNvSpPr>
          <p:nvPr>
            <p:ph type="sldNum" sz="quarter" idx="10"/>
          </p:nvPr>
        </p:nvSpPr>
        <p:spPr/>
        <p:txBody>
          <a:bodyPr/>
          <a:lstStyle/>
          <a:p>
            <a:fld id="{DAE5FE69-86D7-4B13-9329-D8CC9A80FA4C}" type="slidenum">
              <a:rPr lang="en-US" smtClean="0"/>
              <a:t>2</a:t>
            </a:fld>
            <a:endParaRPr lang="en-US"/>
          </a:p>
        </p:txBody>
      </p:sp>
    </p:spTree>
    <p:extLst>
      <p:ext uri="{BB962C8B-B14F-4D97-AF65-F5344CB8AC3E}">
        <p14:creationId xmlns:p14="http://schemas.microsoft.com/office/powerpoint/2010/main" val="1888896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field of</a:t>
            </a:r>
            <a:r>
              <a:rPr lang="en-US" baseline="0" dirty="0"/>
              <a:t> export controls is complex and overwhelming.  Fortunately no one need “go it alone.”  There are many roles to play and export controls impact every department in different ways. </a:t>
            </a:r>
            <a:endParaRPr lang="en-US" dirty="0"/>
          </a:p>
        </p:txBody>
      </p:sp>
      <p:sp>
        <p:nvSpPr>
          <p:cNvPr id="4" name="Slide Number Placeholder 3"/>
          <p:cNvSpPr>
            <a:spLocks noGrp="1"/>
          </p:cNvSpPr>
          <p:nvPr>
            <p:ph type="sldNum" sz="quarter" idx="10"/>
          </p:nvPr>
        </p:nvSpPr>
        <p:spPr/>
        <p:txBody>
          <a:bodyPr/>
          <a:lstStyle/>
          <a:p>
            <a:fld id="{88157673-C51A-5A4F-A267-2EF8B0C08C03}" type="slidenum">
              <a:rPr lang="en-US" smtClean="0"/>
              <a:pPr/>
              <a:t>3</a:t>
            </a:fld>
            <a:endParaRPr lang="en-US" dirty="0"/>
          </a:p>
        </p:txBody>
      </p:sp>
    </p:spTree>
    <p:extLst>
      <p:ext uri="{BB962C8B-B14F-4D97-AF65-F5344CB8AC3E}">
        <p14:creationId xmlns:p14="http://schemas.microsoft.com/office/powerpoint/2010/main" val="9089184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Arial"/>
                <a:ea typeface="+mn-ea"/>
                <a:cs typeface="+mn-cs"/>
              </a:rPr>
              <a:t>Export controls</a:t>
            </a:r>
            <a:r>
              <a:rPr lang="en-US" sz="1200" b="0" i="0" kern="1200" dirty="0">
                <a:solidFill>
                  <a:schemeClr val="tx1"/>
                </a:solidFill>
                <a:effectLst/>
                <a:latin typeface="Arial"/>
                <a:ea typeface="+mn-ea"/>
                <a:cs typeface="+mn-cs"/>
              </a:rPr>
              <a:t> are intended to serve national security, foreign policy, nonproliferation, and </a:t>
            </a:r>
            <a:r>
              <a:rPr lang="en-US" sz="1200" b="1" i="0" kern="1200" dirty="0">
                <a:solidFill>
                  <a:schemeClr val="tx1"/>
                </a:solidFill>
                <a:effectLst/>
                <a:latin typeface="Arial"/>
                <a:ea typeface="+mn-ea"/>
                <a:cs typeface="+mn-cs"/>
              </a:rPr>
              <a:t>short supply</a:t>
            </a:r>
            <a:r>
              <a:rPr lang="en-US" sz="1200" b="0" i="0" kern="1200" dirty="0">
                <a:solidFill>
                  <a:schemeClr val="tx1"/>
                </a:solidFill>
                <a:effectLst/>
                <a:latin typeface="Arial"/>
                <a:ea typeface="+mn-ea"/>
                <a:cs typeface="+mn-cs"/>
              </a:rPr>
              <a:t> interests of the United States and, in some cases, to carry out its international obligations.</a:t>
            </a:r>
            <a:r>
              <a:rPr lang="en-US" sz="1200" b="0" i="0" kern="1200" baseline="0" dirty="0">
                <a:solidFill>
                  <a:schemeClr val="tx1"/>
                </a:solidFill>
                <a:effectLst/>
                <a:latin typeface="Arial"/>
                <a:ea typeface="+mn-ea"/>
                <a:cs typeface="+mn-cs"/>
              </a:rPr>
              <a:t> A</a:t>
            </a:r>
            <a:r>
              <a:rPr lang="en-US" sz="1200" kern="1200" dirty="0">
                <a:solidFill>
                  <a:schemeClr val="tx1"/>
                </a:solidFill>
                <a:effectLst/>
                <a:latin typeface="Arial"/>
                <a:ea typeface="+mn-ea"/>
                <a:cs typeface="+mn-cs"/>
              </a:rPr>
              <a:t>gencies such as the</a:t>
            </a:r>
            <a:r>
              <a:rPr lang="en-US" sz="1200" kern="1200" baseline="0" dirty="0">
                <a:solidFill>
                  <a:schemeClr val="tx1"/>
                </a:solidFill>
                <a:effectLst/>
                <a:latin typeface="Arial"/>
                <a:ea typeface="+mn-ea"/>
                <a:cs typeface="+mn-cs"/>
              </a:rPr>
              <a:t> Department of Commerce’ Bureau of Industry and Security (</a:t>
            </a:r>
            <a:r>
              <a:rPr lang="en-US" sz="1200" kern="1200" baseline="0" dirty="0" err="1">
                <a:solidFill>
                  <a:schemeClr val="tx1"/>
                </a:solidFill>
                <a:effectLst/>
                <a:latin typeface="Arial"/>
                <a:ea typeface="+mn-ea"/>
                <a:cs typeface="+mn-cs"/>
              </a:rPr>
              <a:t>BIS</a:t>
            </a:r>
            <a:r>
              <a:rPr lang="en-US" sz="1200" kern="1200" baseline="0" dirty="0">
                <a:solidFill>
                  <a:schemeClr val="tx1"/>
                </a:solidFill>
                <a:effectLst/>
                <a:latin typeface="Arial"/>
                <a:ea typeface="+mn-ea"/>
                <a:cs typeface="+mn-cs"/>
              </a:rPr>
              <a:t>) controls the EAR.  The State Department’s Directorate of Defense Trade Controls (DDTC) has jurisdiction over the ITAR.  The Treasure Department’s Office of Foreign Assets Control has jurisdiction over Sanctions programs.  These Agencies</a:t>
            </a:r>
            <a:r>
              <a:rPr lang="en-US" sz="1200" kern="1200" dirty="0">
                <a:solidFill>
                  <a:schemeClr val="tx1"/>
                </a:solidFill>
                <a:effectLst/>
                <a:latin typeface="Arial"/>
                <a:ea typeface="+mn-ea"/>
                <a:cs typeface="+mn-cs"/>
              </a:rPr>
              <a:t> not only house the regulations but also enforce them.</a:t>
            </a:r>
          </a:p>
          <a:p>
            <a:pPr marL="0" marR="0" lvl="0" indent="0" algn="l" defTabSz="457133"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Arial"/>
              <a:ea typeface="+mn-ea"/>
              <a:cs typeface="+mn-cs"/>
            </a:endParaRPr>
          </a:p>
          <a:p>
            <a:pPr marL="0" marR="0" lvl="0" indent="0" algn="l" defTabSz="457133"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Arial"/>
                <a:ea typeface="+mn-ea"/>
                <a:cs typeface="+mn-cs"/>
              </a:rPr>
              <a:t>Acronyms:  Office of Foreign Assets Control (OFAC), Export</a:t>
            </a:r>
            <a:r>
              <a:rPr lang="en-US" sz="1200" b="0" i="0" kern="1200" baseline="0" dirty="0">
                <a:solidFill>
                  <a:schemeClr val="tx1"/>
                </a:solidFill>
                <a:effectLst/>
                <a:latin typeface="Arial"/>
                <a:ea typeface="+mn-ea"/>
                <a:cs typeface="+mn-cs"/>
              </a:rPr>
              <a:t> Administration Regulations (EAR), International Traffic in Arms Regulations (ITAR)</a:t>
            </a:r>
            <a:endParaRPr lang="en-US" sz="1200" b="0" i="0" kern="1200" dirty="0">
              <a:solidFill>
                <a:schemeClr val="tx1"/>
              </a:solidFill>
              <a:effectLst/>
              <a:latin typeface="Arial"/>
              <a:ea typeface="+mn-ea"/>
              <a:cs typeface="+mn-cs"/>
            </a:endParaRPr>
          </a:p>
          <a:p>
            <a:endParaRPr lang="en-US" dirty="0"/>
          </a:p>
        </p:txBody>
      </p:sp>
      <p:sp>
        <p:nvSpPr>
          <p:cNvPr id="4" name="Slide Number Placeholder 3"/>
          <p:cNvSpPr>
            <a:spLocks noGrp="1"/>
          </p:cNvSpPr>
          <p:nvPr>
            <p:ph type="sldNum" sz="quarter" idx="10"/>
          </p:nvPr>
        </p:nvSpPr>
        <p:spPr/>
        <p:txBody>
          <a:bodyPr/>
          <a:lstStyle/>
          <a:p>
            <a:fld id="{8CD59216-3231-4BD7-AB1C-6D170F1249EE}" type="slidenum">
              <a:rPr lang="en-US" smtClean="0"/>
              <a:t>4</a:t>
            </a:fld>
            <a:endParaRPr lang="en-US"/>
          </a:p>
        </p:txBody>
      </p:sp>
    </p:spTree>
    <p:extLst>
      <p:ext uri="{BB962C8B-B14F-4D97-AF65-F5344CB8AC3E}">
        <p14:creationId xmlns:p14="http://schemas.microsoft.com/office/powerpoint/2010/main" val="11231963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E5FE69-86D7-4B13-9329-D8CC9A80FA4C}" type="slidenum">
              <a:rPr lang="en-US" smtClean="0"/>
              <a:t>5</a:t>
            </a:fld>
            <a:endParaRPr lang="en-US"/>
          </a:p>
        </p:txBody>
      </p:sp>
    </p:spTree>
    <p:extLst>
      <p:ext uri="{BB962C8B-B14F-4D97-AF65-F5344CB8AC3E}">
        <p14:creationId xmlns:p14="http://schemas.microsoft.com/office/powerpoint/2010/main" val="35763322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purchased</a:t>
            </a:r>
            <a:r>
              <a:rPr lang="en-US" baseline="0" dirty="0"/>
              <a:t> items will be unrestricted as far as who may access them from a foreign person status.  However, gatekeepers need to be ever mindful of red flags which need to be escalated for a closer determination.  The UC’s purchasing terms require vendors to notify us if any of the goods are controlled (see Art 17 F).  Most items fall under a commodity classification known as an Export Control Classification Number, or </a:t>
            </a:r>
            <a:r>
              <a:rPr lang="en-US" baseline="0" dirty="0" err="1"/>
              <a:t>ECCN</a:t>
            </a:r>
            <a:r>
              <a:rPr lang="en-US" baseline="0" dirty="0"/>
              <a:t>.</a:t>
            </a:r>
          </a:p>
          <a:p>
            <a:endParaRPr lang="en-US" baseline="0" dirty="0"/>
          </a:p>
        </p:txBody>
      </p:sp>
      <p:sp>
        <p:nvSpPr>
          <p:cNvPr id="4" name="Slide Number Placeholder 3"/>
          <p:cNvSpPr>
            <a:spLocks noGrp="1"/>
          </p:cNvSpPr>
          <p:nvPr>
            <p:ph type="sldNum" sz="quarter" idx="10"/>
          </p:nvPr>
        </p:nvSpPr>
        <p:spPr/>
        <p:txBody>
          <a:bodyPr/>
          <a:lstStyle/>
          <a:p>
            <a:fld id="{88157673-C51A-5A4F-A267-2EF8B0C08C03}" type="slidenum">
              <a:rPr lang="en-US" smtClean="0"/>
              <a:pPr/>
              <a:t>6</a:t>
            </a:fld>
            <a:endParaRPr lang="en-US" dirty="0"/>
          </a:p>
        </p:txBody>
      </p:sp>
    </p:spTree>
    <p:extLst>
      <p:ext uri="{BB962C8B-B14F-4D97-AF65-F5344CB8AC3E}">
        <p14:creationId xmlns:p14="http://schemas.microsoft.com/office/powerpoint/2010/main" val="32357782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a:solidFill>
                  <a:srgbClr val="FFC000"/>
                </a:solidFill>
              </a:rPr>
              <a:t>Items </a:t>
            </a:r>
            <a:r>
              <a:rPr lang="en-US" sz="1200" b="1" dirty="0">
                <a:solidFill>
                  <a:srgbClr val="FFC000"/>
                </a:solidFill>
              </a:rPr>
              <a:t>have an Export Control Classification Number (</a:t>
            </a:r>
            <a:r>
              <a:rPr lang="en-US" sz="1200" b="1" dirty="0" err="1">
                <a:solidFill>
                  <a:srgbClr val="FFC000"/>
                </a:solidFill>
              </a:rPr>
              <a:t>ECCN</a:t>
            </a:r>
            <a:r>
              <a:rPr lang="en-US" sz="1200" b="1" dirty="0">
                <a:solidFill>
                  <a:srgbClr val="FFC000"/>
                </a:solidFill>
              </a:rPr>
              <a:t>) containing </a:t>
            </a:r>
          </a:p>
          <a:p>
            <a:r>
              <a:rPr lang="en-US" sz="1200" b="1" dirty="0">
                <a:solidFill>
                  <a:srgbClr val="FFC000"/>
                </a:solidFill>
              </a:rPr>
              <a:t>5 alpha-numeric characters Examples are </a:t>
            </a:r>
            <a:r>
              <a:rPr lang="en-US" sz="1200" b="1" dirty="0" err="1">
                <a:solidFill>
                  <a:srgbClr val="FFC000"/>
                </a:solidFill>
              </a:rPr>
              <a:t>3A001</a:t>
            </a:r>
            <a:r>
              <a:rPr lang="en-US" sz="1200" b="1" dirty="0">
                <a:solidFill>
                  <a:srgbClr val="FFC000"/>
                </a:solidFill>
              </a:rPr>
              <a:t>, </a:t>
            </a:r>
            <a:r>
              <a:rPr lang="en-US" sz="1200" b="1" dirty="0" err="1">
                <a:solidFill>
                  <a:srgbClr val="FFC000"/>
                </a:solidFill>
              </a:rPr>
              <a:t>1C351</a:t>
            </a:r>
            <a:r>
              <a:rPr lang="en-US" sz="1200" b="1" dirty="0">
                <a:solidFill>
                  <a:srgbClr val="FFC000"/>
                </a:solidFill>
              </a:rPr>
              <a:t>, </a:t>
            </a:r>
            <a:r>
              <a:rPr lang="en-US" sz="1200" b="1" dirty="0" err="1">
                <a:solidFill>
                  <a:srgbClr val="FFC000"/>
                </a:solidFill>
              </a:rPr>
              <a:t>0A981</a:t>
            </a:r>
            <a:r>
              <a:rPr lang="en-US" sz="1200" b="1" dirty="0">
                <a:solidFill>
                  <a:srgbClr val="FFC000"/>
                </a:solidFill>
              </a:rPr>
              <a:t> </a:t>
            </a:r>
          </a:p>
          <a:p>
            <a:r>
              <a:rPr lang="en-US" dirty="0"/>
              <a:t>Examples of Dual Use (non-ITAR but subject</a:t>
            </a:r>
            <a:r>
              <a:rPr lang="en-US" baseline="0" dirty="0"/>
              <a:t> to the EAR) </a:t>
            </a:r>
            <a:r>
              <a:rPr lang="en-US" dirty="0"/>
              <a:t>ECCN’s are 6A003/6A002 and EAR 99.</a:t>
            </a:r>
          </a:p>
          <a:p>
            <a:r>
              <a:rPr lang="en-US" dirty="0"/>
              <a:t>Or </a:t>
            </a:r>
            <a:r>
              <a:rPr lang="en-US" dirty="0" err="1"/>
              <a:t>9A012</a:t>
            </a:r>
            <a:r>
              <a:rPr lang="en-US" dirty="0"/>
              <a:t> for certain </a:t>
            </a:r>
            <a:r>
              <a:rPr lang="en-US" dirty="0" err="1"/>
              <a:t>UAV</a:t>
            </a:r>
            <a:r>
              <a:rPr lang="en-US" dirty="0"/>
              <a:t>/</a:t>
            </a:r>
            <a:r>
              <a:rPr lang="en-US" dirty="0" err="1"/>
              <a:t>UAS’</a:t>
            </a:r>
            <a:r>
              <a:rPr lang="en-US" baseline="0" dirty="0" err="1"/>
              <a:t>s</a:t>
            </a:r>
            <a:r>
              <a:rPr lang="en-US" baseline="0" dirty="0"/>
              <a:t> (drone systems). </a:t>
            </a:r>
            <a:endParaRPr lang="en-US" dirty="0"/>
          </a:p>
        </p:txBody>
      </p:sp>
      <p:sp>
        <p:nvSpPr>
          <p:cNvPr id="4" name="Slide Number Placeholder 3"/>
          <p:cNvSpPr>
            <a:spLocks noGrp="1"/>
          </p:cNvSpPr>
          <p:nvPr>
            <p:ph type="sldNum" sz="quarter" idx="10"/>
          </p:nvPr>
        </p:nvSpPr>
        <p:spPr/>
        <p:txBody>
          <a:bodyPr/>
          <a:lstStyle/>
          <a:p>
            <a:fld id="{D82D2381-FA7F-3B4F-861F-D0662239D2ED}" type="slidenum">
              <a:rPr lang="en-US" smtClean="0"/>
              <a:t>7</a:t>
            </a:fld>
            <a:endParaRPr lang="en-US"/>
          </a:p>
        </p:txBody>
      </p:sp>
    </p:spTree>
    <p:extLst>
      <p:ext uri="{BB962C8B-B14F-4D97-AF65-F5344CB8AC3E}">
        <p14:creationId xmlns:p14="http://schemas.microsoft.com/office/powerpoint/2010/main" val="31673527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a:solidFill>
                  <a:srgbClr val="FFC000"/>
                </a:solidFill>
              </a:rPr>
              <a:t>Items </a:t>
            </a:r>
            <a:r>
              <a:rPr lang="en-US" sz="1200" b="1" dirty="0">
                <a:solidFill>
                  <a:srgbClr val="FFC000"/>
                </a:solidFill>
              </a:rPr>
              <a:t>have an Export Control Classification Number (</a:t>
            </a:r>
            <a:r>
              <a:rPr lang="en-US" sz="1200" b="1" dirty="0" err="1">
                <a:solidFill>
                  <a:srgbClr val="FFC000"/>
                </a:solidFill>
              </a:rPr>
              <a:t>ECCN</a:t>
            </a:r>
            <a:r>
              <a:rPr lang="en-US" sz="1200" b="1" dirty="0">
                <a:solidFill>
                  <a:srgbClr val="FFC000"/>
                </a:solidFill>
              </a:rPr>
              <a:t>) containing </a:t>
            </a:r>
          </a:p>
          <a:p>
            <a:r>
              <a:rPr lang="en-US" sz="1200" b="1" dirty="0">
                <a:solidFill>
                  <a:srgbClr val="FFC000"/>
                </a:solidFill>
              </a:rPr>
              <a:t>5 alpha-numeric characters Examples are </a:t>
            </a:r>
            <a:r>
              <a:rPr lang="en-US" sz="1200" b="1" dirty="0" err="1">
                <a:solidFill>
                  <a:srgbClr val="FFC000"/>
                </a:solidFill>
              </a:rPr>
              <a:t>3A001</a:t>
            </a:r>
            <a:r>
              <a:rPr lang="en-US" sz="1200" b="1" dirty="0">
                <a:solidFill>
                  <a:srgbClr val="FFC000"/>
                </a:solidFill>
              </a:rPr>
              <a:t>, </a:t>
            </a:r>
            <a:r>
              <a:rPr lang="en-US" sz="1200" b="1" dirty="0" err="1">
                <a:solidFill>
                  <a:srgbClr val="FFC000"/>
                </a:solidFill>
              </a:rPr>
              <a:t>1C351</a:t>
            </a:r>
            <a:r>
              <a:rPr lang="en-US" sz="1200" b="1" dirty="0">
                <a:solidFill>
                  <a:srgbClr val="FFC000"/>
                </a:solidFill>
              </a:rPr>
              <a:t>, </a:t>
            </a:r>
            <a:r>
              <a:rPr lang="en-US" sz="1200" b="1" dirty="0" err="1">
                <a:solidFill>
                  <a:srgbClr val="FFC000"/>
                </a:solidFill>
              </a:rPr>
              <a:t>0A981</a:t>
            </a:r>
            <a:r>
              <a:rPr lang="en-US" sz="1200" b="1" dirty="0">
                <a:solidFill>
                  <a:srgbClr val="FFC000"/>
                </a:solidFill>
              </a:rPr>
              <a:t> </a:t>
            </a:r>
          </a:p>
          <a:p>
            <a:r>
              <a:rPr lang="en-US" dirty="0"/>
              <a:t>Examples of Dual Use (non-ITAR but subject</a:t>
            </a:r>
            <a:r>
              <a:rPr lang="en-US" baseline="0" dirty="0"/>
              <a:t> to the EAR) </a:t>
            </a:r>
            <a:r>
              <a:rPr lang="en-US" dirty="0"/>
              <a:t>ECCN’s are 6A003/6A002 and EAR 99.</a:t>
            </a:r>
          </a:p>
          <a:p>
            <a:r>
              <a:rPr lang="en-US" dirty="0"/>
              <a:t>Or </a:t>
            </a:r>
            <a:r>
              <a:rPr lang="en-US" dirty="0" err="1"/>
              <a:t>9A012</a:t>
            </a:r>
            <a:r>
              <a:rPr lang="en-US" dirty="0"/>
              <a:t> for certain </a:t>
            </a:r>
            <a:r>
              <a:rPr lang="en-US" dirty="0" err="1"/>
              <a:t>UAV</a:t>
            </a:r>
            <a:r>
              <a:rPr lang="en-US" dirty="0"/>
              <a:t>/</a:t>
            </a:r>
            <a:r>
              <a:rPr lang="en-US" dirty="0" err="1"/>
              <a:t>UAS’</a:t>
            </a:r>
            <a:r>
              <a:rPr lang="en-US" baseline="0" dirty="0" err="1"/>
              <a:t>s</a:t>
            </a:r>
            <a:r>
              <a:rPr lang="en-US" baseline="0" dirty="0"/>
              <a:t> (drone systems). </a:t>
            </a:r>
          </a:p>
          <a:p>
            <a:endParaRPr lang="en-US" baseline="0" dirty="0"/>
          </a:p>
          <a:p>
            <a:r>
              <a:rPr lang="en-US" dirty="0"/>
              <a:t>Per the </a:t>
            </a:r>
            <a:r>
              <a:rPr lang="en-US" dirty="0" err="1"/>
              <a:t>BIS</a:t>
            </a:r>
            <a:r>
              <a:rPr lang="en-US" dirty="0"/>
              <a:t> List of </a:t>
            </a:r>
            <a:r>
              <a:rPr lang="en-US" dirty="0" err="1"/>
              <a:t>EAR99</a:t>
            </a:r>
            <a:r>
              <a:rPr lang="en-US" dirty="0"/>
              <a:t> Medical Devices Exporter Guidance: The items listed below have been classified as </a:t>
            </a:r>
            <a:r>
              <a:rPr lang="en-US" dirty="0" err="1"/>
              <a:t>EAR99</a:t>
            </a:r>
            <a:r>
              <a:rPr lang="en-US" dirty="0"/>
              <a:t>. CT, PET or MRI scanners) that do not contain nuclear or chemical components</a:t>
            </a:r>
          </a:p>
          <a:p>
            <a:r>
              <a:rPr lang="en-US" dirty="0"/>
              <a:t>One-year specific license applications must be submitted to OFAC for export or </a:t>
            </a:r>
            <a:r>
              <a:rPr lang="en-US" dirty="0" err="1"/>
              <a:t>reexport</a:t>
            </a:r>
            <a:r>
              <a:rPr lang="en-US" dirty="0"/>
              <a:t> to certain restricted destinations.</a:t>
            </a:r>
            <a:endParaRPr lang="en-US" baseline="0" dirty="0"/>
          </a:p>
          <a:p>
            <a:endParaRPr lang="en-US" dirty="0"/>
          </a:p>
        </p:txBody>
      </p:sp>
      <p:sp>
        <p:nvSpPr>
          <p:cNvPr id="4" name="Slide Number Placeholder 3"/>
          <p:cNvSpPr>
            <a:spLocks noGrp="1"/>
          </p:cNvSpPr>
          <p:nvPr>
            <p:ph type="sldNum" sz="quarter" idx="10"/>
          </p:nvPr>
        </p:nvSpPr>
        <p:spPr/>
        <p:txBody>
          <a:bodyPr/>
          <a:lstStyle/>
          <a:p>
            <a:fld id="{D82D2381-FA7F-3B4F-861F-D0662239D2ED}" type="slidenum">
              <a:rPr lang="en-US" smtClean="0"/>
              <a:t>8</a:t>
            </a:fld>
            <a:endParaRPr lang="en-US"/>
          </a:p>
        </p:txBody>
      </p:sp>
    </p:spTree>
    <p:extLst>
      <p:ext uri="{BB962C8B-B14F-4D97-AF65-F5344CB8AC3E}">
        <p14:creationId xmlns:p14="http://schemas.microsoft.com/office/powerpoint/2010/main" val="577337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133" rtl="0" eaLnBrk="1" fontAlgn="auto" latinLnBrk="0" hangingPunct="1">
              <a:lnSpc>
                <a:spcPct val="100000"/>
              </a:lnSpc>
              <a:spcBef>
                <a:spcPts val="0"/>
              </a:spcBef>
              <a:spcAft>
                <a:spcPts val="0"/>
              </a:spcAft>
              <a:buClrTx/>
              <a:buSzTx/>
              <a:buFontTx/>
              <a:buNone/>
              <a:tabLst/>
              <a:defRPr/>
            </a:pPr>
            <a:r>
              <a:rPr lang="en-US" dirty="0"/>
              <a:t>All thermal imaging is not alike.  ITAR items are identified under </a:t>
            </a:r>
            <a:r>
              <a:rPr lang="en-US" baseline="0" dirty="0"/>
              <a:t>the US Munitions List.  ITAR items carry severe restrictions even for who may look at them.  Written documentation about them should also be considered restricted. An ITAR Unmanned Aerial System (UAS) for example isn’t merely one item, but restrictions apply to components which may include </a:t>
            </a:r>
            <a:r>
              <a:rPr lang="en-US" sz="1200" kern="1200" dirty="0">
                <a:solidFill>
                  <a:schemeClr val="tx1"/>
                </a:solidFill>
                <a:effectLst/>
                <a:latin typeface="Arial"/>
                <a:ea typeface="+mn-ea"/>
                <a:cs typeface="+mn-cs"/>
              </a:rPr>
              <a:t>Thermal Imaging Tubes, Inertial Navigation Measuring Units, Fire Control targeting systems, military electronics, and more.  Any</a:t>
            </a:r>
            <a:r>
              <a:rPr lang="en-US" sz="1200" kern="1200" baseline="0" dirty="0">
                <a:solidFill>
                  <a:schemeClr val="tx1"/>
                </a:solidFill>
                <a:effectLst/>
                <a:latin typeface="Arial"/>
                <a:ea typeface="+mn-ea"/>
                <a:cs typeface="+mn-cs"/>
              </a:rPr>
              <a:t> military purpose items or technology must immediately be flagged and escalated.</a:t>
            </a:r>
            <a:r>
              <a:rPr lang="en-US" sz="1200" kern="1200" dirty="0">
                <a:solidFill>
                  <a:schemeClr val="tx1"/>
                </a:solidFill>
                <a:effectLst/>
                <a:latin typeface="Arial"/>
                <a:ea typeface="+mn-ea"/>
                <a:cs typeface="+mn-cs"/>
              </a:rPr>
              <a:t> </a:t>
            </a:r>
          </a:p>
          <a:p>
            <a:endParaRPr lang="en-US" dirty="0"/>
          </a:p>
        </p:txBody>
      </p:sp>
      <p:sp>
        <p:nvSpPr>
          <p:cNvPr id="4" name="Slide Number Placeholder 3"/>
          <p:cNvSpPr>
            <a:spLocks noGrp="1"/>
          </p:cNvSpPr>
          <p:nvPr>
            <p:ph type="sldNum" sz="quarter" idx="10"/>
          </p:nvPr>
        </p:nvSpPr>
        <p:spPr/>
        <p:txBody>
          <a:bodyPr/>
          <a:lstStyle/>
          <a:p>
            <a:fld id="{D82D2381-FA7F-3B4F-861F-D0662239D2ED}" type="slidenum">
              <a:rPr lang="en-US" smtClean="0"/>
              <a:t>9</a:t>
            </a:fld>
            <a:endParaRPr lang="en-US"/>
          </a:p>
        </p:txBody>
      </p:sp>
    </p:spTree>
    <p:extLst>
      <p:ext uri="{BB962C8B-B14F-4D97-AF65-F5344CB8AC3E}">
        <p14:creationId xmlns:p14="http://schemas.microsoft.com/office/powerpoint/2010/main" val="30802705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_Title Slide - White+Sea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1756" y="192246"/>
            <a:ext cx="1467612" cy="288036"/>
          </a:xfrm>
          <a:prstGeom prst="rect">
            <a:avLst/>
          </a:prstGeom>
        </p:spPr>
      </p:pic>
      <p:sp>
        <p:nvSpPr>
          <p:cNvPr id="8" name="Title 1"/>
          <p:cNvSpPr>
            <a:spLocks noGrp="1"/>
          </p:cNvSpPr>
          <p:nvPr>
            <p:ph type="ctrTitle" hasCustomPrompt="1"/>
          </p:nvPr>
        </p:nvSpPr>
        <p:spPr>
          <a:xfrm>
            <a:off x="288697" y="1487385"/>
            <a:ext cx="8573264" cy="1496592"/>
          </a:xfrm>
        </p:spPr>
        <p:txBody>
          <a:bodyPr lIns="0" tIns="0" rIns="0" bIns="0" anchor="b" anchorCtr="1">
            <a:noAutofit/>
          </a:bodyPr>
          <a:lstStyle>
            <a:lvl1pPr algn="ctr">
              <a:lnSpc>
                <a:spcPts val="2850"/>
              </a:lnSpc>
              <a:defRPr sz="3300" b="1" cap="all" baseline="0">
                <a:solidFill>
                  <a:srgbClr val="006C92"/>
                </a:solidFill>
                <a:latin typeface="calibri" charset="0"/>
              </a:defRPr>
            </a:lvl1pPr>
          </a:lstStyle>
          <a:p>
            <a:r>
              <a:rPr lang="en-US" dirty="0"/>
              <a:t>Click to Add Title</a:t>
            </a:r>
          </a:p>
        </p:txBody>
      </p:sp>
      <p:sp>
        <p:nvSpPr>
          <p:cNvPr id="9" name="Subtitle 2"/>
          <p:cNvSpPr>
            <a:spLocks noGrp="1"/>
          </p:cNvSpPr>
          <p:nvPr>
            <p:ph type="subTitle" idx="1" hasCustomPrompt="1"/>
          </p:nvPr>
        </p:nvSpPr>
        <p:spPr>
          <a:xfrm>
            <a:off x="288697" y="3029822"/>
            <a:ext cx="8573264" cy="1465338"/>
          </a:xfrm>
        </p:spPr>
        <p:txBody>
          <a:bodyPr lIns="0" tIns="0" rIns="0" bIns="0" anchor="t" anchorCtr="1">
            <a:noAutofit/>
          </a:bodyPr>
          <a:lstStyle>
            <a:lvl1pPr marL="0" indent="0" algn="ctr">
              <a:lnSpc>
                <a:spcPts val="1350"/>
              </a:lnSpc>
              <a:spcBef>
                <a:spcPts val="0"/>
              </a:spcBef>
              <a:buNone/>
              <a:defRPr sz="1500" baseline="0">
                <a:solidFill>
                  <a:srgbClr val="006C92"/>
                </a:solidFill>
                <a:latin typeface="Calibri" charset="0"/>
              </a:defRPr>
            </a:lvl1pPr>
            <a:lvl2pPr marL="257129" indent="0" algn="ctr">
              <a:buNone/>
              <a:defRPr>
                <a:solidFill>
                  <a:schemeClr val="tx1">
                    <a:tint val="75000"/>
                  </a:schemeClr>
                </a:solidFill>
              </a:defRPr>
            </a:lvl2pPr>
            <a:lvl3pPr marL="514259" indent="0" algn="ctr">
              <a:buNone/>
              <a:defRPr>
                <a:solidFill>
                  <a:schemeClr val="tx1">
                    <a:tint val="75000"/>
                  </a:schemeClr>
                </a:solidFill>
              </a:defRPr>
            </a:lvl3pPr>
            <a:lvl4pPr marL="771386" indent="0" algn="ctr">
              <a:buNone/>
              <a:defRPr>
                <a:solidFill>
                  <a:schemeClr val="tx1">
                    <a:tint val="75000"/>
                  </a:schemeClr>
                </a:solidFill>
              </a:defRPr>
            </a:lvl4pPr>
            <a:lvl5pPr marL="1028514" indent="0" algn="ctr">
              <a:buNone/>
              <a:defRPr>
                <a:solidFill>
                  <a:schemeClr val="tx1">
                    <a:tint val="75000"/>
                  </a:schemeClr>
                </a:solidFill>
              </a:defRPr>
            </a:lvl5pPr>
            <a:lvl6pPr marL="1285642" indent="0" algn="ctr">
              <a:buNone/>
              <a:defRPr>
                <a:solidFill>
                  <a:schemeClr val="tx1">
                    <a:tint val="75000"/>
                  </a:schemeClr>
                </a:solidFill>
              </a:defRPr>
            </a:lvl6pPr>
            <a:lvl7pPr marL="1542770" indent="0" algn="ctr">
              <a:buNone/>
              <a:defRPr>
                <a:solidFill>
                  <a:schemeClr val="tx1">
                    <a:tint val="75000"/>
                  </a:schemeClr>
                </a:solidFill>
              </a:defRPr>
            </a:lvl7pPr>
            <a:lvl8pPr marL="1799899" indent="0" algn="ctr">
              <a:buNone/>
              <a:defRPr>
                <a:solidFill>
                  <a:schemeClr val="tx1">
                    <a:tint val="75000"/>
                  </a:schemeClr>
                </a:solidFill>
              </a:defRPr>
            </a:lvl8pPr>
            <a:lvl9pPr marL="2057027" indent="0" algn="ctr">
              <a:buNone/>
              <a:defRPr>
                <a:solidFill>
                  <a:schemeClr val="tx1">
                    <a:tint val="75000"/>
                  </a:schemeClr>
                </a:solidFill>
              </a:defRPr>
            </a:lvl9pPr>
          </a:lstStyle>
          <a:p>
            <a:r>
              <a:rPr lang="en-US" dirty="0"/>
              <a:t>Click to Add Subtitle</a:t>
            </a:r>
          </a:p>
        </p:txBody>
      </p:sp>
    </p:spTree>
    <p:extLst>
      <p:ext uri="{BB962C8B-B14F-4D97-AF65-F5344CB8AC3E}">
        <p14:creationId xmlns:p14="http://schemas.microsoft.com/office/powerpoint/2010/main" val="5655021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Section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Picture Placeholder 4"/>
          <p:cNvSpPr>
            <a:spLocks noGrp="1"/>
          </p:cNvSpPr>
          <p:nvPr>
            <p:ph type="pic" sz="quarter" idx="10"/>
          </p:nvPr>
        </p:nvSpPr>
        <p:spPr bwMode="ltGray">
          <a:xfrm>
            <a:off x="4573168" y="2"/>
            <a:ext cx="4570833" cy="5142075"/>
          </a:xfrm>
          <a:blipFill dpi="0" rotWithShape="1">
            <a:blip r:embed="rId3"/>
            <a:srcRect/>
            <a:stretch>
              <a:fillRect/>
            </a:stretch>
          </a:blipFill>
        </p:spPr>
        <p:txBody>
          <a:bodyPr tIns="451805" anchor="ctr" anchorCtr="0">
            <a:noAutofit/>
          </a:bodyPr>
          <a:lstStyle>
            <a:lvl1pPr marL="0" indent="0" algn="ctr">
              <a:buNone/>
              <a:defRPr sz="731" b="1" cap="none" baseline="0">
                <a:gradFill>
                  <a:gsLst>
                    <a:gs pos="0">
                      <a:srgbClr val="FFFFFF"/>
                    </a:gs>
                    <a:gs pos="27000">
                      <a:srgbClr val="FFFFFF"/>
                    </a:gs>
                  </a:gsLst>
                  <a:lin ang="5400000" scaled="0"/>
                </a:gradFill>
                <a:latin typeface="Arial"/>
              </a:defRPr>
            </a:lvl1pPr>
          </a:lstStyle>
          <a:p>
            <a:r>
              <a:rPr lang="en-US" dirty="0"/>
              <a:t>Drag picture to placeholder or click icon to add</a:t>
            </a:r>
          </a:p>
        </p:txBody>
      </p:sp>
      <p:sp>
        <p:nvSpPr>
          <p:cNvPr id="7" name="Title 1"/>
          <p:cNvSpPr>
            <a:spLocks noGrp="1"/>
          </p:cNvSpPr>
          <p:nvPr>
            <p:ph type="ctrTitle" hasCustomPrompt="1"/>
          </p:nvPr>
        </p:nvSpPr>
        <p:spPr>
          <a:xfrm>
            <a:off x="-86497" y="194620"/>
            <a:ext cx="4376661" cy="1179464"/>
          </a:xfrm>
          <a:solidFill>
            <a:srgbClr val="006C92"/>
          </a:solidFill>
        </p:spPr>
        <p:txBody>
          <a:bodyPr lIns="457200" tIns="182880" rIns="182880" bIns="182880" anchor="ctr" anchorCtr="0">
            <a:noAutofit/>
          </a:bodyPr>
          <a:lstStyle>
            <a:lvl1pPr algn="l">
              <a:lnSpc>
                <a:spcPts val="2250"/>
              </a:lnSpc>
              <a:defRPr sz="2400" b="1" baseline="0">
                <a:solidFill>
                  <a:schemeClr val="bg1"/>
                </a:solidFill>
              </a:defRPr>
            </a:lvl1pPr>
          </a:lstStyle>
          <a:p>
            <a:r>
              <a:rPr lang="en-US" dirty="0"/>
              <a:t>CLICK TO ADD TITLE</a:t>
            </a:r>
          </a:p>
        </p:txBody>
      </p:sp>
      <p:sp>
        <p:nvSpPr>
          <p:cNvPr id="6" name="Content Placeholder 2"/>
          <p:cNvSpPr>
            <a:spLocks noGrp="1"/>
          </p:cNvSpPr>
          <p:nvPr>
            <p:ph idx="11" hasCustomPrompt="1"/>
          </p:nvPr>
        </p:nvSpPr>
        <p:spPr>
          <a:xfrm>
            <a:off x="365760" y="1504150"/>
            <a:ext cx="3924404" cy="3417474"/>
          </a:xfrm>
        </p:spPr>
        <p:txBody>
          <a:bodyPr lIns="0" tIns="0" rIns="0" bIns="0"/>
          <a:lstStyle>
            <a:lvl1pPr marL="0" indent="0">
              <a:lnSpc>
                <a:spcPts val="1350"/>
              </a:lnSpc>
              <a:spcBef>
                <a:spcPts val="450"/>
              </a:spcBef>
              <a:spcAft>
                <a:spcPts val="900"/>
              </a:spcAft>
              <a:buClr>
                <a:srgbClr val="0C68AC"/>
              </a:buClr>
              <a:buNone/>
              <a:defRPr sz="1500">
                <a:solidFill>
                  <a:srgbClr val="006C92"/>
                </a:solidFill>
              </a:defRPr>
            </a:lvl1pPr>
            <a:lvl2pPr marL="257127" indent="0">
              <a:lnSpc>
                <a:spcPts val="1350"/>
              </a:lnSpc>
              <a:spcBef>
                <a:spcPts val="450"/>
              </a:spcBef>
              <a:spcAft>
                <a:spcPts val="900"/>
              </a:spcAft>
              <a:buClr>
                <a:srgbClr val="0C68AC"/>
              </a:buClr>
              <a:buNone/>
              <a:defRPr sz="1500">
                <a:solidFill>
                  <a:srgbClr val="006C92"/>
                </a:solidFill>
              </a:defRPr>
            </a:lvl2pPr>
            <a:lvl3pPr marL="514257" indent="0">
              <a:lnSpc>
                <a:spcPts val="1350"/>
              </a:lnSpc>
              <a:spcBef>
                <a:spcPts val="450"/>
              </a:spcBef>
              <a:spcAft>
                <a:spcPts val="900"/>
              </a:spcAft>
              <a:buClr>
                <a:srgbClr val="0C68AC"/>
              </a:buClr>
              <a:buNone/>
              <a:defRPr sz="1500">
                <a:solidFill>
                  <a:srgbClr val="006C92"/>
                </a:solidFill>
              </a:defRPr>
            </a:lvl3pPr>
            <a:lvl4pPr marL="771385" indent="0">
              <a:lnSpc>
                <a:spcPts val="1350"/>
              </a:lnSpc>
              <a:spcBef>
                <a:spcPts val="450"/>
              </a:spcBef>
              <a:spcAft>
                <a:spcPts val="900"/>
              </a:spcAft>
              <a:buClr>
                <a:srgbClr val="0C68AC"/>
              </a:buClr>
              <a:buNone/>
              <a:defRPr sz="1500">
                <a:solidFill>
                  <a:srgbClr val="006C92"/>
                </a:solidFill>
              </a:defRPr>
            </a:lvl4pPr>
            <a:lvl5pPr marL="1028513" indent="0">
              <a:lnSpc>
                <a:spcPts val="1350"/>
              </a:lnSpc>
              <a:spcBef>
                <a:spcPts val="450"/>
              </a:spcBef>
              <a:spcAft>
                <a:spcPts val="900"/>
              </a:spcAft>
              <a:buClr>
                <a:srgbClr val="0C68AC"/>
              </a:buClr>
              <a:buNone/>
              <a:defRPr sz="1500">
                <a:solidFill>
                  <a:srgbClr val="006C92"/>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219816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Section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Picture Placeholder 4"/>
          <p:cNvSpPr>
            <a:spLocks noGrp="1"/>
          </p:cNvSpPr>
          <p:nvPr>
            <p:ph type="pic" sz="quarter" idx="10"/>
          </p:nvPr>
        </p:nvSpPr>
        <p:spPr bwMode="ltGray">
          <a:xfrm>
            <a:off x="4573168" y="2"/>
            <a:ext cx="4570833" cy="5142075"/>
          </a:xfrm>
          <a:blipFill dpi="0" rotWithShape="1">
            <a:blip r:embed="rId3"/>
            <a:srcRect/>
            <a:stretch>
              <a:fillRect/>
            </a:stretch>
          </a:blipFill>
        </p:spPr>
        <p:txBody>
          <a:bodyPr tIns="451805" anchor="ctr" anchorCtr="0">
            <a:noAutofit/>
          </a:bodyPr>
          <a:lstStyle>
            <a:lvl1pPr marL="0" indent="0" algn="ctr">
              <a:buNone/>
              <a:defRPr sz="731" b="1" cap="none" baseline="0">
                <a:gradFill>
                  <a:gsLst>
                    <a:gs pos="0">
                      <a:srgbClr val="FFFFFF"/>
                    </a:gs>
                    <a:gs pos="27000">
                      <a:srgbClr val="FFFFFF"/>
                    </a:gs>
                  </a:gsLst>
                  <a:lin ang="5400000" scaled="0"/>
                </a:gradFill>
                <a:latin typeface="Arial"/>
              </a:defRPr>
            </a:lvl1pPr>
          </a:lstStyle>
          <a:p>
            <a:r>
              <a:rPr lang="en-US" dirty="0"/>
              <a:t>Drag picture to placeholder or click icon to add</a:t>
            </a:r>
          </a:p>
        </p:txBody>
      </p:sp>
      <p:sp>
        <p:nvSpPr>
          <p:cNvPr id="10" name="Title 1"/>
          <p:cNvSpPr>
            <a:spLocks noGrp="1"/>
          </p:cNvSpPr>
          <p:nvPr>
            <p:ph type="ctrTitle" hasCustomPrompt="1"/>
          </p:nvPr>
        </p:nvSpPr>
        <p:spPr>
          <a:xfrm>
            <a:off x="-86497" y="194620"/>
            <a:ext cx="4376661" cy="1179464"/>
          </a:xfrm>
          <a:solidFill>
            <a:schemeClr val="bg1"/>
          </a:solidFill>
        </p:spPr>
        <p:txBody>
          <a:bodyPr lIns="457200" tIns="182880" rIns="182880" bIns="182880" anchor="ctr" anchorCtr="0">
            <a:noAutofit/>
          </a:bodyPr>
          <a:lstStyle>
            <a:lvl1pPr algn="l">
              <a:lnSpc>
                <a:spcPts val="2250"/>
              </a:lnSpc>
              <a:defRPr sz="2400" b="1" baseline="0">
                <a:solidFill>
                  <a:srgbClr val="13294A"/>
                </a:solidFill>
              </a:defRPr>
            </a:lvl1pPr>
          </a:lstStyle>
          <a:p>
            <a:r>
              <a:rPr lang="en-US" dirty="0"/>
              <a:t>CLICK TO ADD TITLE</a:t>
            </a:r>
          </a:p>
        </p:txBody>
      </p:sp>
      <p:sp>
        <p:nvSpPr>
          <p:cNvPr id="6" name="Content Placeholder 2"/>
          <p:cNvSpPr>
            <a:spLocks noGrp="1"/>
          </p:cNvSpPr>
          <p:nvPr>
            <p:ph idx="11" hasCustomPrompt="1"/>
          </p:nvPr>
        </p:nvSpPr>
        <p:spPr>
          <a:xfrm>
            <a:off x="365760" y="1504150"/>
            <a:ext cx="3924404" cy="3417474"/>
          </a:xfrm>
        </p:spPr>
        <p:txBody>
          <a:bodyPr lIns="0" tIns="0" rIns="0" bIns="0"/>
          <a:lstStyle>
            <a:lvl1pPr marL="0" indent="0">
              <a:lnSpc>
                <a:spcPts val="1350"/>
              </a:lnSpc>
              <a:spcBef>
                <a:spcPts val="450"/>
              </a:spcBef>
              <a:spcAft>
                <a:spcPts val="900"/>
              </a:spcAft>
              <a:buClr>
                <a:srgbClr val="0C68AC"/>
              </a:buClr>
              <a:buNone/>
              <a:defRPr sz="1500">
                <a:solidFill>
                  <a:schemeClr val="bg1"/>
                </a:solidFill>
              </a:defRPr>
            </a:lvl1pPr>
            <a:lvl2pPr marL="257127" indent="0">
              <a:lnSpc>
                <a:spcPts val="1350"/>
              </a:lnSpc>
              <a:spcBef>
                <a:spcPts val="450"/>
              </a:spcBef>
              <a:spcAft>
                <a:spcPts val="900"/>
              </a:spcAft>
              <a:buClr>
                <a:srgbClr val="0C68AC"/>
              </a:buClr>
              <a:buNone/>
              <a:defRPr sz="1500">
                <a:solidFill>
                  <a:schemeClr val="bg1"/>
                </a:solidFill>
              </a:defRPr>
            </a:lvl2pPr>
            <a:lvl3pPr marL="514257" indent="0">
              <a:lnSpc>
                <a:spcPts val="1350"/>
              </a:lnSpc>
              <a:spcBef>
                <a:spcPts val="450"/>
              </a:spcBef>
              <a:spcAft>
                <a:spcPts val="900"/>
              </a:spcAft>
              <a:buClr>
                <a:srgbClr val="0C68AC"/>
              </a:buClr>
              <a:buNone/>
              <a:defRPr sz="1500">
                <a:solidFill>
                  <a:schemeClr val="bg1"/>
                </a:solidFill>
              </a:defRPr>
            </a:lvl3pPr>
            <a:lvl4pPr marL="771385" indent="0">
              <a:lnSpc>
                <a:spcPts val="1350"/>
              </a:lnSpc>
              <a:spcBef>
                <a:spcPts val="450"/>
              </a:spcBef>
              <a:spcAft>
                <a:spcPts val="900"/>
              </a:spcAft>
              <a:buClr>
                <a:srgbClr val="0C68AC"/>
              </a:buClr>
              <a:buNone/>
              <a:defRPr sz="1500">
                <a:solidFill>
                  <a:schemeClr val="bg1"/>
                </a:solidFill>
              </a:defRPr>
            </a:lvl4pPr>
            <a:lvl5pPr marL="1028513" indent="0">
              <a:lnSpc>
                <a:spcPts val="1350"/>
              </a:lnSpc>
              <a:spcBef>
                <a:spcPts val="450"/>
              </a:spcBef>
              <a:spcAft>
                <a:spcPts val="900"/>
              </a:spcAft>
              <a:buClr>
                <a:srgbClr val="0C68AC"/>
              </a:buClr>
              <a:buNone/>
              <a:defRPr sz="1500">
                <a:solidFill>
                  <a:schemeClr val="bg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264115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Section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Picture Placeholder 4"/>
          <p:cNvSpPr>
            <a:spLocks noGrp="1"/>
          </p:cNvSpPr>
          <p:nvPr>
            <p:ph type="pic" sz="quarter" idx="10"/>
          </p:nvPr>
        </p:nvSpPr>
        <p:spPr bwMode="ltGray">
          <a:xfrm>
            <a:off x="4573168" y="2"/>
            <a:ext cx="4570833" cy="5142075"/>
          </a:xfrm>
          <a:blipFill dpi="0" rotWithShape="1">
            <a:blip r:embed="rId3"/>
            <a:srcRect/>
            <a:stretch>
              <a:fillRect/>
            </a:stretch>
          </a:blipFill>
        </p:spPr>
        <p:txBody>
          <a:bodyPr tIns="451805" anchor="ctr" anchorCtr="0">
            <a:noAutofit/>
          </a:bodyPr>
          <a:lstStyle>
            <a:lvl1pPr marL="0" indent="0" algn="ctr">
              <a:buNone/>
              <a:defRPr sz="731" b="1" cap="none" baseline="0">
                <a:gradFill>
                  <a:gsLst>
                    <a:gs pos="0">
                      <a:srgbClr val="FFFFFF"/>
                    </a:gs>
                    <a:gs pos="27000">
                      <a:srgbClr val="FFFFFF"/>
                    </a:gs>
                  </a:gsLst>
                  <a:lin ang="5400000" scaled="0"/>
                </a:gradFill>
                <a:latin typeface="Arial"/>
              </a:defRPr>
            </a:lvl1pPr>
          </a:lstStyle>
          <a:p>
            <a:r>
              <a:rPr lang="en-US" dirty="0"/>
              <a:t>Drag picture to placeholder or click icon to add</a:t>
            </a:r>
          </a:p>
        </p:txBody>
      </p:sp>
      <p:sp>
        <p:nvSpPr>
          <p:cNvPr id="16" name="Title 1"/>
          <p:cNvSpPr>
            <a:spLocks noGrp="1"/>
          </p:cNvSpPr>
          <p:nvPr>
            <p:ph type="ctrTitle" hasCustomPrompt="1"/>
          </p:nvPr>
        </p:nvSpPr>
        <p:spPr>
          <a:xfrm>
            <a:off x="-86497" y="194620"/>
            <a:ext cx="4376661" cy="1179464"/>
          </a:xfrm>
          <a:solidFill>
            <a:schemeClr val="bg1"/>
          </a:solidFill>
        </p:spPr>
        <p:txBody>
          <a:bodyPr lIns="457200" tIns="182880" rIns="182880" bIns="182880" anchor="ctr" anchorCtr="0">
            <a:noAutofit/>
          </a:bodyPr>
          <a:lstStyle>
            <a:lvl1pPr algn="l">
              <a:lnSpc>
                <a:spcPts val="2250"/>
              </a:lnSpc>
              <a:defRPr sz="2400" b="1" baseline="0">
                <a:solidFill>
                  <a:srgbClr val="006C92"/>
                </a:solidFill>
              </a:defRPr>
            </a:lvl1pPr>
          </a:lstStyle>
          <a:p>
            <a:r>
              <a:rPr lang="en-US" dirty="0"/>
              <a:t>CLICK TO ADD TITLE</a:t>
            </a:r>
          </a:p>
        </p:txBody>
      </p:sp>
      <p:sp>
        <p:nvSpPr>
          <p:cNvPr id="6" name="Content Placeholder 2"/>
          <p:cNvSpPr>
            <a:spLocks noGrp="1"/>
          </p:cNvSpPr>
          <p:nvPr>
            <p:ph idx="11" hasCustomPrompt="1"/>
          </p:nvPr>
        </p:nvSpPr>
        <p:spPr>
          <a:xfrm>
            <a:off x="365760" y="1504150"/>
            <a:ext cx="3924404" cy="3417474"/>
          </a:xfrm>
        </p:spPr>
        <p:txBody>
          <a:bodyPr lIns="0" tIns="0" rIns="0" bIns="0"/>
          <a:lstStyle>
            <a:lvl1pPr marL="257175" indent="-257175">
              <a:lnSpc>
                <a:spcPts val="1350"/>
              </a:lnSpc>
              <a:spcBef>
                <a:spcPts val="450"/>
              </a:spcBef>
              <a:spcAft>
                <a:spcPts val="900"/>
              </a:spcAft>
              <a:buClr>
                <a:schemeClr val="bg1"/>
              </a:buClr>
              <a:buFont typeface="Arial" charset="0"/>
              <a:buChar char="•"/>
              <a:defRPr sz="1500">
                <a:solidFill>
                  <a:schemeClr val="bg1"/>
                </a:solidFill>
              </a:defRPr>
            </a:lvl1pPr>
            <a:lvl2pPr marL="514302" indent="-257175">
              <a:lnSpc>
                <a:spcPts val="1350"/>
              </a:lnSpc>
              <a:spcBef>
                <a:spcPts val="450"/>
              </a:spcBef>
              <a:spcAft>
                <a:spcPts val="900"/>
              </a:spcAft>
              <a:buClr>
                <a:schemeClr val="bg1"/>
              </a:buClr>
              <a:buFont typeface="Arial" charset="0"/>
              <a:buChar char="•"/>
              <a:defRPr sz="1500">
                <a:solidFill>
                  <a:schemeClr val="bg1"/>
                </a:solidFill>
              </a:defRPr>
            </a:lvl2pPr>
            <a:lvl3pPr marL="771432" indent="-257175">
              <a:lnSpc>
                <a:spcPts val="1350"/>
              </a:lnSpc>
              <a:spcBef>
                <a:spcPts val="450"/>
              </a:spcBef>
              <a:spcAft>
                <a:spcPts val="900"/>
              </a:spcAft>
              <a:buClr>
                <a:schemeClr val="bg1"/>
              </a:buClr>
              <a:buFont typeface="Arial" charset="0"/>
              <a:buChar char="•"/>
              <a:defRPr sz="1500">
                <a:solidFill>
                  <a:schemeClr val="bg1"/>
                </a:solidFill>
              </a:defRPr>
            </a:lvl3pPr>
            <a:lvl4pPr marL="1028560" indent="-257175">
              <a:lnSpc>
                <a:spcPts val="1350"/>
              </a:lnSpc>
              <a:spcBef>
                <a:spcPts val="450"/>
              </a:spcBef>
              <a:spcAft>
                <a:spcPts val="900"/>
              </a:spcAft>
              <a:buClr>
                <a:schemeClr val="bg1"/>
              </a:buClr>
              <a:buFont typeface="Arial" charset="0"/>
              <a:buChar char="•"/>
              <a:defRPr sz="1500">
                <a:solidFill>
                  <a:schemeClr val="bg1"/>
                </a:solidFill>
              </a:defRPr>
            </a:lvl4pPr>
            <a:lvl5pPr marL="1285688" indent="-257175">
              <a:lnSpc>
                <a:spcPts val="1350"/>
              </a:lnSpc>
              <a:spcBef>
                <a:spcPts val="450"/>
              </a:spcBef>
              <a:spcAft>
                <a:spcPts val="900"/>
              </a:spcAft>
              <a:buClr>
                <a:schemeClr val="bg1"/>
              </a:buClr>
              <a:buFont typeface="Arial" charset="0"/>
              <a:buChar char="•"/>
              <a:defRPr sz="1500">
                <a:solidFill>
                  <a:schemeClr val="bg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2977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Content+PhotoLef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Picture Placeholder 2"/>
          <p:cNvSpPr>
            <a:spLocks noGrp="1"/>
          </p:cNvSpPr>
          <p:nvPr>
            <p:ph type="pic" idx="14" hasCustomPrompt="1"/>
          </p:nvPr>
        </p:nvSpPr>
        <p:spPr>
          <a:xfrm>
            <a:off x="317500" y="1014293"/>
            <a:ext cx="4760913" cy="3872753"/>
          </a:xfrm>
        </p:spPr>
        <p:txBody>
          <a:bodyPr anchor="ctr" anchorCtr="1"/>
          <a:lstStyle>
            <a:lvl1pPr marL="0" indent="0" algn="ctr">
              <a:buNone/>
              <a:defRPr sz="788"/>
            </a:lvl1pPr>
            <a:lvl2pPr marL="287877" indent="0">
              <a:buNone/>
              <a:defRPr sz="1744"/>
            </a:lvl2pPr>
            <a:lvl3pPr marL="575753" indent="0">
              <a:buNone/>
              <a:defRPr sz="1519"/>
            </a:lvl3pPr>
            <a:lvl4pPr marL="863632" indent="0">
              <a:buNone/>
              <a:defRPr sz="1238"/>
            </a:lvl4pPr>
            <a:lvl5pPr marL="1151508" indent="0">
              <a:buNone/>
              <a:defRPr sz="1238"/>
            </a:lvl5pPr>
            <a:lvl6pPr marL="1439385" indent="0">
              <a:buNone/>
              <a:defRPr sz="1238"/>
            </a:lvl6pPr>
            <a:lvl7pPr marL="1727263" indent="0">
              <a:buNone/>
              <a:defRPr sz="1238"/>
            </a:lvl7pPr>
            <a:lvl8pPr marL="2015138" indent="0">
              <a:buNone/>
              <a:defRPr sz="1238"/>
            </a:lvl8pPr>
            <a:lvl9pPr marL="2303018" indent="0">
              <a:buNone/>
              <a:defRPr sz="1238"/>
            </a:lvl9pPr>
          </a:lstStyle>
          <a:p>
            <a:r>
              <a:rPr lang="en-US" dirty="0"/>
              <a:t>Drag picture to placeholder </a:t>
            </a:r>
            <a:br>
              <a:rPr lang="en-US" dirty="0"/>
            </a:br>
            <a:r>
              <a:rPr lang="en-US" dirty="0"/>
              <a:t>or click icon to add</a:t>
            </a:r>
            <a:br>
              <a:rPr lang="en-US" dirty="0"/>
            </a:br>
            <a:r>
              <a:rPr lang="en-US" dirty="0"/>
              <a:t>(150 DPI </a:t>
            </a:r>
            <a:r>
              <a:rPr lang="en-US" dirty="0" err="1"/>
              <a:t>PNG</a:t>
            </a:r>
            <a:r>
              <a:rPr lang="en-US" dirty="0"/>
              <a:t> file recommended)</a:t>
            </a:r>
          </a:p>
        </p:txBody>
      </p:sp>
      <p:sp>
        <p:nvSpPr>
          <p:cNvPr id="11" name="Title 1"/>
          <p:cNvSpPr>
            <a:spLocks noGrp="1"/>
          </p:cNvSpPr>
          <p:nvPr>
            <p:ph type="ctrTitle" hasCustomPrompt="1"/>
          </p:nvPr>
        </p:nvSpPr>
        <p:spPr>
          <a:xfrm>
            <a:off x="-123568" y="188158"/>
            <a:ext cx="9005882" cy="608855"/>
          </a:xfrm>
          <a:solidFill>
            <a:srgbClr val="006C92"/>
          </a:solidFill>
        </p:spPr>
        <p:txBody>
          <a:bodyPr lIns="457200" tIns="0" rIns="0" bIns="0" anchor="ctr" anchorCtr="0">
            <a:noAutofit/>
          </a:bodyPr>
          <a:lstStyle>
            <a:lvl1pPr algn="l">
              <a:lnSpc>
                <a:spcPts val="1950"/>
              </a:lnSpc>
              <a:defRPr sz="2250" b="1" cap="all" baseline="0">
                <a:solidFill>
                  <a:schemeClr val="bg1"/>
                </a:solidFill>
              </a:defRPr>
            </a:lvl1pPr>
          </a:lstStyle>
          <a:p>
            <a:r>
              <a:rPr lang="en-US" dirty="0"/>
              <a:t>Click to </a:t>
            </a:r>
            <a:r>
              <a:rPr lang="en-US"/>
              <a:t>Add Title</a:t>
            </a:r>
            <a:endParaRPr lang="en-US" dirty="0"/>
          </a:p>
        </p:txBody>
      </p:sp>
      <p:sp>
        <p:nvSpPr>
          <p:cNvPr id="5" name="Content Placeholder 2"/>
          <p:cNvSpPr>
            <a:spLocks noGrp="1"/>
          </p:cNvSpPr>
          <p:nvPr>
            <p:ph idx="11" hasCustomPrompt="1"/>
          </p:nvPr>
        </p:nvSpPr>
        <p:spPr>
          <a:xfrm>
            <a:off x="5293894" y="1014293"/>
            <a:ext cx="3588420" cy="3872753"/>
          </a:xfrm>
        </p:spPr>
        <p:txBody>
          <a:bodyPr lIns="0" tIns="0" rIns="0" bIns="0"/>
          <a:lstStyle>
            <a:lvl1pPr marL="0" indent="0">
              <a:lnSpc>
                <a:spcPts val="1350"/>
              </a:lnSpc>
              <a:spcBef>
                <a:spcPts val="450"/>
              </a:spcBef>
              <a:spcAft>
                <a:spcPts val="900"/>
              </a:spcAft>
              <a:buClr>
                <a:srgbClr val="0C68AC"/>
              </a:buClr>
              <a:buNone/>
              <a:defRPr sz="1500">
                <a:solidFill>
                  <a:srgbClr val="006C92"/>
                </a:solidFill>
              </a:defRPr>
            </a:lvl1pPr>
            <a:lvl2pPr marL="257127" indent="0">
              <a:lnSpc>
                <a:spcPts val="1350"/>
              </a:lnSpc>
              <a:spcBef>
                <a:spcPts val="450"/>
              </a:spcBef>
              <a:spcAft>
                <a:spcPts val="900"/>
              </a:spcAft>
              <a:buClr>
                <a:srgbClr val="0C68AC"/>
              </a:buClr>
              <a:buNone/>
              <a:defRPr sz="1500">
                <a:solidFill>
                  <a:srgbClr val="006C92"/>
                </a:solidFill>
              </a:defRPr>
            </a:lvl2pPr>
            <a:lvl3pPr marL="514257" indent="0">
              <a:lnSpc>
                <a:spcPts val="1350"/>
              </a:lnSpc>
              <a:spcBef>
                <a:spcPts val="450"/>
              </a:spcBef>
              <a:spcAft>
                <a:spcPts val="900"/>
              </a:spcAft>
              <a:buClr>
                <a:srgbClr val="0C68AC"/>
              </a:buClr>
              <a:buNone/>
              <a:defRPr sz="1500">
                <a:solidFill>
                  <a:srgbClr val="006C92"/>
                </a:solidFill>
              </a:defRPr>
            </a:lvl3pPr>
            <a:lvl4pPr marL="771385" indent="0">
              <a:lnSpc>
                <a:spcPts val="1350"/>
              </a:lnSpc>
              <a:spcBef>
                <a:spcPts val="450"/>
              </a:spcBef>
              <a:spcAft>
                <a:spcPts val="900"/>
              </a:spcAft>
              <a:buClr>
                <a:srgbClr val="0C68AC"/>
              </a:buClr>
              <a:buNone/>
              <a:defRPr sz="1500">
                <a:solidFill>
                  <a:srgbClr val="006C92"/>
                </a:solidFill>
              </a:defRPr>
            </a:lvl4pPr>
            <a:lvl5pPr marL="1028513" indent="0">
              <a:lnSpc>
                <a:spcPts val="1350"/>
              </a:lnSpc>
              <a:spcBef>
                <a:spcPts val="450"/>
              </a:spcBef>
              <a:spcAft>
                <a:spcPts val="900"/>
              </a:spcAft>
              <a:buClr>
                <a:srgbClr val="0C68AC"/>
              </a:buClr>
              <a:buNone/>
              <a:defRPr sz="1500">
                <a:solidFill>
                  <a:srgbClr val="006C92"/>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74787131"/>
      </p:ext>
    </p:extLst>
  </p:cSld>
  <p:clrMapOvr>
    <a:masterClrMapping/>
  </p:clrMapOvr>
  <p:extLst mod="1">
    <p:ext uri="{DCECCB84-F9BA-43D5-87BE-67443E8EF086}">
      <p15:sldGuideLst xmlns:p15="http://schemas.microsoft.com/office/powerpoint/2012/main">
        <p15:guide id="1" orient="horz" pos="162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Content+PhotoLef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Picture Placeholder 2"/>
          <p:cNvSpPr>
            <a:spLocks noGrp="1"/>
          </p:cNvSpPr>
          <p:nvPr>
            <p:ph type="pic" idx="14" hasCustomPrompt="1"/>
          </p:nvPr>
        </p:nvSpPr>
        <p:spPr>
          <a:xfrm>
            <a:off x="317500" y="1014293"/>
            <a:ext cx="4760913" cy="3872753"/>
          </a:xfrm>
        </p:spPr>
        <p:txBody>
          <a:bodyPr anchor="ctr" anchorCtr="1"/>
          <a:lstStyle>
            <a:lvl1pPr marL="0" indent="0" algn="ctr">
              <a:buNone/>
              <a:defRPr sz="788"/>
            </a:lvl1pPr>
            <a:lvl2pPr marL="287877" indent="0">
              <a:buNone/>
              <a:defRPr sz="1744"/>
            </a:lvl2pPr>
            <a:lvl3pPr marL="575753" indent="0">
              <a:buNone/>
              <a:defRPr sz="1519"/>
            </a:lvl3pPr>
            <a:lvl4pPr marL="863632" indent="0">
              <a:buNone/>
              <a:defRPr sz="1238"/>
            </a:lvl4pPr>
            <a:lvl5pPr marL="1151508" indent="0">
              <a:buNone/>
              <a:defRPr sz="1238"/>
            </a:lvl5pPr>
            <a:lvl6pPr marL="1439385" indent="0">
              <a:buNone/>
              <a:defRPr sz="1238"/>
            </a:lvl6pPr>
            <a:lvl7pPr marL="1727263" indent="0">
              <a:buNone/>
              <a:defRPr sz="1238"/>
            </a:lvl7pPr>
            <a:lvl8pPr marL="2015138" indent="0">
              <a:buNone/>
              <a:defRPr sz="1238"/>
            </a:lvl8pPr>
            <a:lvl9pPr marL="2303018" indent="0">
              <a:buNone/>
              <a:defRPr sz="1238"/>
            </a:lvl9pPr>
          </a:lstStyle>
          <a:p>
            <a:r>
              <a:rPr lang="en-US" dirty="0"/>
              <a:t>Drag picture to placeholder </a:t>
            </a:r>
            <a:br>
              <a:rPr lang="en-US" dirty="0"/>
            </a:br>
            <a:r>
              <a:rPr lang="en-US" dirty="0"/>
              <a:t>or click icon to add</a:t>
            </a:r>
            <a:br>
              <a:rPr lang="en-US" dirty="0"/>
            </a:br>
            <a:r>
              <a:rPr lang="en-US" dirty="0"/>
              <a:t>(150 DPI </a:t>
            </a:r>
            <a:r>
              <a:rPr lang="en-US" dirty="0" err="1"/>
              <a:t>PNG</a:t>
            </a:r>
            <a:r>
              <a:rPr lang="en-US" dirty="0"/>
              <a:t> file recommended)</a:t>
            </a:r>
          </a:p>
        </p:txBody>
      </p:sp>
      <p:sp>
        <p:nvSpPr>
          <p:cNvPr id="5" name="Title 1"/>
          <p:cNvSpPr>
            <a:spLocks noGrp="1"/>
          </p:cNvSpPr>
          <p:nvPr>
            <p:ph type="ctrTitle" hasCustomPrompt="1"/>
          </p:nvPr>
        </p:nvSpPr>
        <p:spPr>
          <a:xfrm>
            <a:off x="-123568" y="188158"/>
            <a:ext cx="9005882" cy="608855"/>
          </a:xfrm>
          <a:solidFill>
            <a:schemeClr val="bg1"/>
          </a:solidFill>
        </p:spPr>
        <p:txBody>
          <a:bodyPr lIns="457200" tIns="0" rIns="0" bIns="0" anchor="ctr" anchorCtr="0">
            <a:noAutofit/>
          </a:bodyPr>
          <a:lstStyle>
            <a:lvl1pPr algn="l">
              <a:lnSpc>
                <a:spcPts val="1950"/>
              </a:lnSpc>
              <a:defRPr sz="2250" b="1" cap="all" baseline="0">
                <a:solidFill>
                  <a:srgbClr val="13294A"/>
                </a:solidFill>
              </a:defRPr>
            </a:lvl1pPr>
          </a:lstStyle>
          <a:p>
            <a:r>
              <a:rPr lang="en-US" dirty="0"/>
              <a:t>Click to Add Title</a:t>
            </a:r>
          </a:p>
        </p:txBody>
      </p:sp>
      <p:sp>
        <p:nvSpPr>
          <p:cNvPr id="6" name="Content Placeholder 2"/>
          <p:cNvSpPr>
            <a:spLocks noGrp="1"/>
          </p:cNvSpPr>
          <p:nvPr>
            <p:ph idx="11" hasCustomPrompt="1"/>
          </p:nvPr>
        </p:nvSpPr>
        <p:spPr>
          <a:xfrm>
            <a:off x="5293894" y="1014293"/>
            <a:ext cx="3588420" cy="3872753"/>
          </a:xfrm>
        </p:spPr>
        <p:txBody>
          <a:bodyPr lIns="0" tIns="0" rIns="0" bIns="0"/>
          <a:lstStyle>
            <a:lvl1pPr marL="0" indent="0">
              <a:lnSpc>
                <a:spcPts val="1350"/>
              </a:lnSpc>
              <a:spcBef>
                <a:spcPts val="450"/>
              </a:spcBef>
              <a:spcAft>
                <a:spcPts val="900"/>
              </a:spcAft>
              <a:buClr>
                <a:srgbClr val="0C68AC"/>
              </a:buClr>
              <a:buNone/>
              <a:defRPr sz="1500">
                <a:solidFill>
                  <a:schemeClr val="bg1"/>
                </a:solidFill>
              </a:defRPr>
            </a:lvl1pPr>
            <a:lvl2pPr marL="257127" indent="0">
              <a:lnSpc>
                <a:spcPts val="1350"/>
              </a:lnSpc>
              <a:spcBef>
                <a:spcPts val="450"/>
              </a:spcBef>
              <a:spcAft>
                <a:spcPts val="900"/>
              </a:spcAft>
              <a:buClr>
                <a:srgbClr val="0C68AC"/>
              </a:buClr>
              <a:buNone/>
              <a:defRPr sz="1500">
                <a:solidFill>
                  <a:schemeClr val="bg1"/>
                </a:solidFill>
              </a:defRPr>
            </a:lvl2pPr>
            <a:lvl3pPr marL="514257" indent="0">
              <a:lnSpc>
                <a:spcPts val="1350"/>
              </a:lnSpc>
              <a:spcBef>
                <a:spcPts val="450"/>
              </a:spcBef>
              <a:spcAft>
                <a:spcPts val="900"/>
              </a:spcAft>
              <a:buClr>
                <a:srgbClr val="0C68AC"/>
              </a:buClr>
              <a:buNone/>
              <a:defRPr sz="1500">
                <a:solidFill>
                  <a:schemeClr val="bg1"/>
                </a:solidFill>
              </a:defRPr>
            </a:lvl3pPr>
            <a:lvl4pPr marL="771385" indent="0">
              <a:lnSpc>
                <a:spcPts val="1350"/>
              </a:lnSpc>
              <a:spcBef>
                <a:spcPts val="450"/>
              </a:spcBef>
              <a:spcAft>
                <a:spcPts val="900"/>
              </a:spcAft>
              <a:buClr>
                <a:srgbClr val="0C68AC"/>
              </a:buClr>
              <a:buNone/>
              <a:defRPr sz="1500">
                <a:solidFill>
                  <a:schemeClr val="bg1"/>
                </a:solidFill>
              </a:defRPr>
            </a:lvl4pPr>
            <a:lvl5pPr marL="1028513" indent="0">
              <a:lnSpc>
                <a:spcPts val="1350"/>
              </a:lnSpc>
              <a:spcBef>
                <a:spcPts val="450"/>
              </a:spcBef>
              <a:spcAft>
                <a:spcPts val="900"/>
              </a:spcAft>
              <a:buClr>
                <a:srgbClr val="0C68AC"/>
              </a:buClr>
              <a:buNone/>
              <a:defRPr sz="1500">
                <a:solidFill>
                  <a:schemeClr val="bg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63742859"/>
      </p:ext>
    </p:extLst>
  </p:cSld>
  <p:clrMapOvr>
    <a:masterClrMapping/>
  </p:clrMapOvr>
  <p:extLst mod="1">
    <p:ext uri="{DCECCB84-F9BA-43D5-87BE-67443E8EF086}">
      <p15:sldGuideLst xmlns:p15="http://schemas.microsoft.com/office/powerpoint/2012/main">
        <p15:guide id="1" orient="horz" pos="162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itle+Content+PhotoLef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Picture Placeholder 2"/>
          <p:cNvSpPr>
            <a:spLocks noGrp="1"/>
          </p:cNvSpPr>
          <p:nvPr>
            <p:ph type="pic" idx="14" hasCustomPrompt="1"/>
          </p:nvPr>
        </p:nvSpPr>
        <p:spPr>
          <a:xfrm>
            <a:off x="317500" y="1014293"/>
            <a:ext cx="4760913" cy="3872753"/>
          </a:xfrm>
        </p:spPr>
        <p:txBody>
          <a:bodyPr anchor="ctr" anchorCtr="1"/>
          <a:lstStyle>
            <a:lvl1pPr marL="0" indent="0" algn="ctr">
              <a:buNone/>
              <a:defRPr sz="788"/>
            </a:lvl1pPr>
            <a:lvl2pPr marL="287877" indent="0">
              <a:buNone/>
              <a:defRPr sz="1744"/>
            </a:lvl2pPr>
            <a:lvl3pPr marL="575753" indent="0">
              <a:buNone/>
              <a:defRPr sz="1519"/>
            </a:lvl3pPr>
            <a:lvl4pPr marL="863632" indent="0">
              <a:buNone/>
              <a:defRPr sz="1238"/>
            </a:lvl4pPr>
            <a:lvl5pPr marL="1151508" indent="0">
              <a:buNone/>
              <a:defRPr sz="1238"/>
            </a:lvl5pPr>
            <a:lvl6pPr marL="1439385" indent="0">
              <a:buNone/>
              <a:defRPr sz="1238"/>
            </a:lvl6pPr>
            <a:lvl7pPr marL="1727263" indent="0">
              <a:buNone/>
              <a:defRPr sz="1238"/>
            </a:lvl7pPr>
            <a:lvl8pPr marL="2015138" indent="0">
              <a:buNone/>
              <a:defRPr sz="1238"/>
            </a:lvl8pPr>
            <a:lvl9pPr marL="2303018" indent="0">
              <a:buNone/>
              <a:defRPr sz="1238"/>
            </a:lvl9pPr>
          </a:lstStyle>
          <a:p>
            <a:r>
              <a:rPr lang="en-US" dirty="0"/>
              <a:t>Drag picture to placeholder </a:t>
            </a:r>
            <a:br>
              <a:rPr lang="en-US" dirty="0"/>
            </a:br>
            <a:r>
              <a:rPr lang="en-US" dirty="0"/>
              <a:t>or click icon to add</a:t>
            </a:r>
            <a:br>
              <a:rPr lang="en-US" dirty="0"/>
            </a:br>
            <a:r>
              <a:rPr lang="en-US" dirty="0"/>
              <a:t>(150 DPI </a:t>
            </a:r>
            <a:r>
              <a:rPr lang="en-US" dirty="0" err="1"/>
              <a:t>PNG</a:t>
            </a:r>
            <a:r>
              <a:rPr lang="en-US" dirty="0"/>
              <a:t> file recommended)</a:t>
            </a:r>
          </a:p>
        </p:txBody>
      </p:sp>
      <p:sp>
        <p:nvSpPr>
          <p:cNvPr id="10" name="Title 1"/>
          <p:cNvSpPr>
            <a:spLocks noGrp="1"/>
          </p:cNvSpPr>
          <p:nvPr>
            <p:ph type="ctrTitle" hasCustomPrompt="1"/>
          </p:nvPr>
        </p:nvSpPr>
        <p:spPr>
          <a:xfrm>
            <a:off x="-123568" y="188158"/>
            <a:ext cx="9005882" cy="608855"/>
          </a:xfrm>
          <a:solidFill>
            <a:schemeClr val="bg1"/>
          </a:solidFill>
        </p:spPr>
        <p:txBody>
          <a:bodyPr lIns="457200" tIns="0" rIns="0" bIns="0" anchor="ctr" anchorCtr="0">
            <a:noAutofit/>
          </a:bodyPr>
          <a:lstStyle>
            <a:lvl1pPr algn="l">
              <a:lnSpc>
                <a:spcPts val="1950"/>
              </a:lnSpc>
              <a:defRPr sz="2250" b="1" cap="all" baseline="0">
                <a:solidFill>
                  <a:srgbClr val="006C92"/>
                </a:solidFill>
              </a:defRPr>
            </a:lvl1pPr>
          </a:lstStyle>
          <a:p>
            <a:r>
              <a:rPr lang="en-US" dirty="0"/>
              <a:t>Click to Add Title</a:t>
            </a:r>
          </a:p>
        </p:txBody>
      </p:sp>
      <p:sp>
        <p:nvSpPr>
          <p:cNvPr id="5" name="Content Placeholder 2"/>
          <p:cNvSpPr>
            <a:spLocks noGrp="1"/>
          </p:cNvSpPr>
          <p:nvPr>
            <p:ph idx="11" hasCustomPrompt="1"/>
          </p:nvPr>
        </p:nvSpPr>
        <p:spPr>
          <a:xfrm>
            <a:off x="5293894" y="1014293"/>
            <a:ext cx="3588420" cy="3872753"/>
          </a:xfrm>
        </p:spPr>
        <p:txBody>
          <a:bodyPr lIns="0" tIns="0" rIns="0" bIns="0"/>
          <a:lstStyle>
            <a:lvl1pPr marL="257175" indent="-257175">
              <a:lnSpc>
                <a:spcPts val="1350"/>
              </a:lnSpc>
              <a:spcBef>
                <a:spcPts val="450"/>
              </a:spcBef>
              <a:spcAft>
                <a:spcPts val="900"/>
              </a:spcAft>
              <a:buClr>
                <a:schemeClr val="bg1"/>
              </a:buClr>
              <a:buFont typeface="Arial" charset="0"/>
              <a:buChar char="•"/>
              <a:defRPr sz="1500">
                <a:solidFill>
                  <a:schemeClr val="bg1"/>
                </a:solidFill>
              </a:defRPr>
            </a:lvl1pPr>
            <a:lvl2pPr marL="514302" indent="-257175">
              <a:lnSpc>
                <a:spcPts val="1350"/>
              </a:lnSpc>
              <a:spcBef>
                <a:spcPts val="450"/>
              </a:spcBef>
              <a:spcAft>
                <a:spcPts val="900"/>
              </a:spcAft>
              <a:buClr>
                <a:schemeClr val="bg1"/>
              </a:buClr>
              <a:buFont typeface="Arial" charset="0"/>
              <a:buChar char="•"/>
              <a:defRPr sz="1500">
                <a:solidFill>
                  <a:schemeClr val="bg1"/>
                </a:solidFill>
              </a:defRPr>
            </a:lvl2pPr>
            <a:lvl3pPr marL="771432" indent="-257175">
              <a:lnSpc>
                <a:spcPts val="1350"/>
              </a:lnSpc>
              <a:spcBef>
                <a:spcPts val="450"/>
              </a:spcBef>
              <a:spcAft>
                <a:spcPts val="900"/>
              </a:spcAft>
              <a:buClr>
                <a:schemeClr val="bg1"/>
              </a:buClr>
              <a:buFont typeface="Arial" charset="0"/>
              <a:buChar char="•"/>
              <a:defRPr sz="1500">
                <a:solidFill>
                  <a:schemeClr val="bg1"/>
                </a:solidFill>
              </a:defRPr>
            </a:lvl3pPr>
            <a:lvl4pPr marL="1028560" indent="-257175">
              <a:lnSpc>
                <a:spcPts val="1350"/>
              </a:lnSpc>
              <a:spcBef>
                <a:spcPts val="450"/>
              </a:spcBef>
              <a:spcAft>
                <a:spcPts val="900"/>
              </a:spcAft>
              <a:buClr>
                <a:schemeClr val="bg1"/>
              </a:buClr>
              <a:buFont typeface="Arial" charset="0"/>
              <a:buChar char="•"/>
              <a:defRPr sz="1500">
                <a:solidFill>
                  <a:schemeClr val="bg1"/>
                </a:solidFill>
              </a:defRPr>
            </a:lvl4pPr>
            <a:lvl5pPr marL="1285688" indent="-257175">
              <a:lnSpc>
                <a:spcPts val="1350"/>
              </a:lnSpc>
              <a:spcBef>
                <a:spcPts val="450"/>
              </a:spcBef>
              <a:spcAft>
                <a:spcPts val="900"/>
              </a:spcAft>
              <a:buClr>
                <a:schemeClr val="bg1"/>
              </a:buClr>
              <a:buFont typeface="Arial" charset="0"/>
              <a:buChar char="•"/>
              <a:defRPr sz="1500">
                <a:solidFill>
                  <a:schemeClr val="bg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81010215"/>
      </p:ext>
    </p:extLst>
  </p:cSld>
  <p:clrMapOvr>
    <a:masterClrMapping/>
  </p:clrMapOvr>
  <p:extLst mod="1">
    <p:ext uri="{DCECCB84-F9BA-43D5-87BE-67443E8EF086}">
      <p15:sldGuideLst xmlns:p15="http://schemas.microsoft.com/office/powerpoint/2012/main">
        <p15:guide id="1" orient="horz" pos="162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Title+Content+PhotoLef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Picture Placeholder 2"/>
          <p:cNvSpPr>
            <a:spLocks noGrp="1"/>
          </p:cNvSpPr>
          <p:nvPr>
            <p:ph type="pic" idx="14" hasCustomPrompt="1"/>
          </p:nvPr>
        </p:nvSpPr>
        <p:spPr>
          <a:xfrm>
            <a:off x="4149207" y="1014293"/>
            <a:ext cx="4733107" cy="3872753"/>
          </a:xfrm>
        </p:spPr>
        <p:txBody>
          <a:bodyPr anchor="ctr" anchorCtr="1"/>
          <a:lstStyle>
            <a:lvl1pPr marL="0" indent="0" algn="ctr">
              <a:buNone/>
              <a:defRPr sz="788"/>
            </a:lvl1pPr>
            <a:lvl2pPr marL="287877" indent="0">
              <a:buNone/>
              <a:defRPr sz="1744"/>
            </a:lvl2pPr>
            <a:lvl3pPr marL="575753" indent="0">
              <a:buNone/>
              <a:defRPr sz="1519"/>
            </a:lvl3pPr>
            <a:lvl4pPr marL="863632" indent="0">
              <a:buNone/>
              <a:defRPr sz="1238"/>
            </a:lvl4pPr>
            <a:lvl5pPr marL="1151508" indent="0">
              <a:buNone/>
              <a:defRPr sz="1238"/>
            </a:lvl5pPr>
            <a:lvl6pPr marL="1439385" indent="0">
              <a:buNone/>
              <a:defRPr sz="1238"/>
            </a:lvl6pPr>
            <a:lvl7pPr marL="1727263" indent="0">
              <a:buNone/>
              <a:defRPr sz="1238"/>
            </a:lvl7pPr>
            <a:lvl8pPr marL="2015138" indent="0">
              <a:buNone/>
              <a:defRPr sz="1238"/>
            </a:lvl8pPr>
            <a:lvl9pPr marL="2303018" indent="0">
              <a:buNone/>
              <a:defRPr sz="1238"/>
            </a:lvl9pPr>
          </a:lstStyle>
          <a:p>
            <a:r>
              <a:rPr lang="en-US" dirty="0"/>
              <a:t>Drag picture to placeholder </a:t>
            </a:r>
            <a:br>
              <a:rPr lang="en-US" dirty="0"/>
            </a:br>
            <a:r>
              <a:rPr lang="en-US" dirty="0"/>
              <a:t>or click icon to add</a:t>
            </a:r>
            <a:br>
              <a:rPr lang="en-US" dirty="0"/>
            </a:br>
            <a:r>
              <a:rPr lang="en-US" dirty="0"/>
              <a:t>(150 DPI </a:t>
            </a:r>
            <a:r>
              <a:rPr lang="en-US" dirty="0" err="1"/>
              <a:t>PNG</a:t>
            </a:r>
            <a:r>
              <a:rPr lang="en-US" dirty="0"/>
              <a:t> file recommended)</a:t>
            </a:r>
          </a:p>
        </p:txBody>
      </p:sp>
      <p:sp>
        <p:nvSpPr>
          <p:cNvPr id="5" name="Title 1"/>
          <p:cNvSpPr>
            <a:spLocks noGrp="1"/>
          </p:cNvSpPr>
          <p:nvPr>
            <p:ph type="ctrTitle" hasCustomPrompt="1"/>
          </p:nvPr>
        </p:nvSpPr>
        <p:spPr>
          <a:xfrm>
            <a:off x="-123568" y="188158"/>
            <a:ext cx="9005882" cy="608855"/>
          </a:xfrm>
          <a:solidFill>
            <a:srgbClr val="006C92"/>
          </a:solidFill>
        </p:spPr>
        <p:txBody>
          <a:bodyPr lIns="457200" tIns="0" rIns="0" bIns="0" anchor="ctr" anchorCtr="0">
            <a:noAutofit/>
          </a:bodyPr>
          <a:lstStyle>
            <a:lvl1pPr algn="l">
              <a:lnSpc>
                <a:spcPts val="1950"/>
              </a:lnSpc>
              <a:defRPr sz="2250" b="1" cap="all" baseline="0">
                <a:solidFill>
                  <a:schemeClr val="bg1"/>
                </a:solidFill>
              </a:defRPr>
            </a:lvl1pPr>
          </a:lstStyle>
          <a:p>
            <a:r>
              <a:rPr lang="en-US" dirty="0"/>
              <a:t>Click to </a:t>
            </a:r>
            <a:r>
              <a:rPr lang="en-US"/>
              <a:t>Add Title</a:t>
            </a:r>
            <a:endParaRPr lang="en-US" dirty="0"/>
          </a:p>
        </p:txBody>
      </p:sp>
      <p:sp>
        <p:nvSpPr>
          <p:cNvPr id="6" name="Content Placeholder 2"/>
          <p:cNvSpPr>
            <a:spLocks noGrp="1"/>
          </p:cNvSpPr>
          <p:nvPr>
            <p:ph idx="11" hasCustomPrompt="1"/>
          </p:nvPr>
        </p:nvSpPr>
        <p:spPr>
          <a:xfrm>
            <a:off x="346509" y="1014293"/>
            <a:ext cx="3588420" cy="3872753"/>
          </a:xfrm>
        </p:spPr>
        <p:txBody>
          <a:bodyPr lIns="0" tIns="0" rIns="0" bIns="0"/>
          <a:lstStyle>
            <a:lvl1pPr marL="0" indent="0">
              <a:lnSpc>
                <a:spcPts val="1350"/>
              </a:lnSpc>
              <a:spcBef>
                <a:spcPts val="450"/>
              </a:spcBef>
              <a:spcAft>
                <a:spcPts val="900"/>
              </a:spcAft>
              <a:buClr>
                <a:srgbClr val="0C68AC"/>
              </a:buClr>
              <a:buNone/>
              <a:defRPr sz="1500">
                <a:solidFill>
                  <a:srgbClr val="006C92"/>
                </a:solidFill>
              </a:defRPr>
            </a:lvl1pPr>
            <a:lvl2pPr marL="257127" indent="0">
              <a:lnSpc>
                <a:spcPts val="1350"/>
              </a:lnSpc>
              <a:spcBef>
                <a:spcPts val="450"/>
              </a:spcBef>
              <a:spcAft>
                <a:spcPts val="900"/>
              </a:spcAft>
              <a:buClr>
                <a:srgbClr val="0C68AC"/>
              </a:buClr>
              <a:buNone/>
              <a:defRPr sz="1500">
                <a:solidFill>
                  <a:srgbClr val="006C92"/>
                </a:solidFill>
              </a:defRPr>
            </a:lvl2pPr>
            <a:lvl3pPr marL="514257" indent="0">
              <a:lnSpc>
                <a:spcPts val="1350"/>
              </a:lnSpc>
              <a:spcBef>
                <a:spcPts val="450"/>
              </a:spcBef>
              <a:spcAft>
                <a:spcPts val="900"/>
              </a:spcAft>
              <a:buClr>
                <a:srgbClr val="0C68AC"/>
              </a:buClr>
              <a:buNone/>
              <a:defRPr sz="1500">
                <a:solidFill>
                  <a:srgbClr val="006C92"/>
                </a:solidFill>
              </a:defRPr>
            </a:lvl3pPr>
            <a:lvl4pPr marL="771385" indent="0">
              <a:lnSpc>
                <a:spcPts val="1350"/>
              </a:lnSpc>
              <a:spcBef>
                <a:spcPts val="450"/>
              </a:spcBef>
              <a:spcAft>
                <a:spcPts val="900"/>
              </a:spcAft>
              <a:buClr>
                <a:srgbClr val="0C68AC"/>
              </a:buClr>
              <a:buNone/>
              <a:defRPr sz="1500">
                <a:solidFill>
                  <a:srgbClr val="006C92"/>
                </a:solidFill>
              </a:defRPr>
            </a:lvl4pPr>
            <a:lvl5pPr marL="1028513" indent="0">
              <a:lnSpc>
                <a:spcPts val="1350"/>
              </a:lnSpc>
              <a:spcBef>
                <a:spcPts val="450"/>
              </a:spcBef>
              <a:spcAft>
                <a:spcPts val="900"/>
              </a:spcAft>
              <a:buClr>
                <a:srgbClr val="0C68AC"/>
              </a:buClr>
              <a:buNone/>
              <a:defRPr sz="1500">
                <a:solidFill>
                  <a:srgbClr val="006C92"/>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33333367"/>
      </p:ext>
    </p:extLst>
  </p:cSld>
  <p:clrMapOvr>
    <a:masterClrMapping/>
  </p:clrMapOvr>
  <p:extLst mod="1">
    <p:ext uri="{DCECCB84-F9BA-43D5-87BE-67443E8EF086}">
      <p15:sldGuideLst xmlns:p15="http://schemas.microsoft.com/office/powerpoint/2012/main">
        <p15:guide id="1" orient="horz" pos="162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Title+Content+PhotoLef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Picture Placeholder 2"/>
          <p:cNvSpPr>
            <a:spLocks noGrp="1"/>
          </p:cNvSpPr>
          <p:nvPr>
            <p:ph type="pic" idx="14" hasCustomPrompt="1"/>
          </p:nvPr>
        </p:nvSpPr>
        <p:spPr>
          <a:xfrm>
            <a:off x="4149207" y="1025819"/>
            <a:ext cx="4700588" cy="3863822"/>
          </a:xfrm>
        </p:spPr>
        <p:txBody>
          <a:bodyPr anchor="ctr" anchorCtr="1"/>
          <a:lstStyle>
            <a:lvl1pPr marL="0" indent="0" algn="ctr">
              <a:buNone/>
              <a:defRPr sz="788"/>
            </a:lvl1pPr>
            <a:lvl2pPr marL="287877" indent="0">
              <a:buNone/>
              <a:defRPr sz="1744"/>
            </a:lvl2pPr>
            <a:lvl3pPr marL="575753" indent="0">
              <a:buNone/>
              <a:defRPr sz="1519"/>
            </a:lvl3pPr>
            <a:lvl4pPr marL="863632" indent="0">
              <a:buNone/>
              <a:defRPr sz="1238"/>
            </a:lvl4pPr>
            <a:lvl5pPr marL="1151508" indent="0">
              <a:buNone/>
              <a:defRPr sz="1238"/>
            </a:lvl5pPr>
            <a:lvl6pPr marL="1439385" indent="0">
              <a:buNone/>
              <a:defRPr sz="1238"/>
            </a:lvl6pPr>
            <a:lvl7pPr marL="1727263" indent="0">
              <a:buNone/>
              <a:defRPr sz="1238"/>
            </a:lvl7pPr>
            <a:lvl8pPr marL="2015138" indent="0">
              <a:buNone/>
              <a:defRPr sz="1238"/>
            </a:lvl8pPr>
            <a:lvl9pPr marL="2303018" indent="0">
              <a:buNone/>
              <a:defRPr sz="1238"/>
            </a:lvl9pPr>
          </a:lstStyle>
          <a:p>
            <a:r>
              <a:rPr lang="en-US" dirty="0"/>
              <a:t>Drag picture to placeholder </a:t>
            </a:r>
            <a:br>
              <a:rPr lang="en-US" dirty="0"/>
            </a:br>
            <a:r>
              <a:rPr lang="en-US" dirty="0"/>
              <a:t>or click icon to add</a:t>
            </a:r>
            <a:br>
              <a:rPr lang="en-US" dirty="0"/>
            </a:br>
            <a:r>
              <a:rPr lang="en-US" dirty="0"/>
              <a:t>(150 DPI </a:t>
            </a:r>
            <a:r>
              <a:rPr lang="en-US" dirty="0" err="1"/>
              <a:t>PNG</a:t>
            </a:r>
            <a:r>
              <a:rPr lang="en-US" dirty="0"/>
              <a:t> file recommended)</a:t>
            </a:r>
          </a:p>
        </p:txBody>
      </p:sp>
      <p:sp>
        <p:nvSpPr>
          <p:cNvPr id="5" name="Title 1"/>
          <p:cNvSpPr>
            <a:spLocks noGrp="1"/>
          </p:cNvSpPr>
          <p:nvPr>
            <p:ph type="ctrTitle" hasCustomPrompt="1"/>
          </p:nvPr>
        </p:nvSpPr>
        <p:spPr>
          <a:xfrm>
            <a:off x="-123568" y="188158"/>
            <a:ext cx="9005882" cy="608855"/>
          </a:xfrm>
          <a:solidFill>
            <a:schemeClr val="bg1"/>
          </a:solidFill>
        </p:spPr>
        <p:txBody>
          <a:bodyPr lIns="457200" tIns="0" rIns="0" bIns="0" anchor="ctr" anchorCtr="0">
            <a:noAutofit/>
          </a:bodyPr>
          <a:lstStyle>
            <a:lvl1pPr algn="l">
              <a:lnSpc>
                <a:spcPts val="1950"/>
              </a:lnSpc>
              <a:defRPr sz="2250" b="1" cap="all" baseline="0">
                <a:solidFill>
                  <a:srgbClr val="13294A"/>
                </a:solidFill>
              </a:defRPr>
            </a:lvl1pPr>
          </a:lstStyle>
          <a:p>
            <a:r>
              <a:rPr lang="en-US" dirty="0"/>
              <a:t>Click to Add Title</a:t>
            </a:r>
          </a:p>
        </p:txBody>
      </p:sp>
      <p:sp>
        <p:nvSpPr>
          <p:cNvPr id="9" name="Content Placeholder 2"/>
          <p:cNvSpPr>
            <a:spLocks noGrp="1"/>
          </p:cNvSpPr>
          <p:nvPr>
            <p:ph idx="11" hasCustomPrompt="1"/>
          </p:nvPr>
        </p:nvSpPr>
        <p:spPr>
          <a:xfrm>
            <a:off x="346509" y="1025818"/>
            <a:ext cx="3588420" cy="3861227"/>
          </a:xfrm>
        </p:spPr>
        <p:txBody>
          <a:bodyPr lIns="0" tIns="0" rIns="0" bIns="0"/>
          <a:lstStyle>
            <a:lvl1pPr marL="0" indent="0">
              <a:lnSpc>
                <a:spcPts val="1350"/>
              </a:lnSpc>
              <a:spcBef>
                <a:spcPts val="450"/>
              </a:spcBef>
              <a:spcAft>
                <a:spcPts val="900"/>
              </a:spcAft>
              <a:buClr>
                <a:srgbClr val="0C68AC"/>
              </a:buClr>
              <a:buNone/>
              <a:defRPr sz="1500">
                <a:solidFill>
                  <a:schemeClr val="bg1"/>
                </a:solidFill>
              </a:defRPr>
            </a:lvl1pPr>
            <a:lvl2pPr marL="257127" indent="0">
              <a:lnSpc>
                <a:spcPts val="1350"/>
              </a:lnSpc>
              <a:spcBef>
                <a:spcPts val="450"/>
              </a:spcBef>
              <a:spcAft>
                <a:spcPts val="900"/>
              </a:spcAft>
              <a:buClr>
                <a:srgbClr val="0C68AC"/>
              </a:buClr>
              <a:buNone/>
              <a:defRPr sz="1500">
                <a:solidFill>
                  <a:schemeClr val="bg1"/>
                </a:solidFill>
              </a:defRPr>
            </a:lvl2pPr>
            <a:lvl3pPr marL="514257" indent="0">
              <a:lnSpc>
                <a:spcPts val="1350"/>
              </a:lnSpc>
              <a:spcBef>
                <a:spcPts val="450"/>
              </a:spcBef>
              <a:spcAft>
                <a:spcPts val="900"/>
              </a:spcAft>
              <a:buClr>
                <a:srgbClr val="0C68AC"/>
              </a:buClr>
              <a:buNone/>
              <a:defRPr sz="1500">
                <a:solidFill>
                  <a:schemeClr val="bg1"/>
                </a:solidFill>
              </a:defRPr>
            </a:lvl3pPr>
            <a:lvl4pPr marL="771385" indent="0">
              <a:lnSpc>
                <a:spcPts val="1350"/>
              </a:lnSpc>
              <a:spcBef>
                <a:spcPts val="450"/>
              </a:spcBef>
              <a:spcAft>
                <a:spcPts val="900"/>
              </a:spcAft>
              <a:buClr>
                <a:srgbClr val="0C68AC"/>
              </a:buClr>
              <a:buNone/>
              <a:defRPr sz="1500">
                <a:solidFill>
                  <a:schemeClr val="bg1"/>
                </a:solidFill>
              </a:defRPr>
            </a:lvl4pPr>
            <a:lvl5pPr marL="1028513" indent="0">
              <a:lnSpc>
                <a:spcPts val="1350"/>
              </a:lnSpc>
              <a:spcBef>
                <a:spcPts val="450"/>
              </a:spcBef>
              <a:spcAft>
                <a:spcPts val="900"/>
              </a:spcAft>
              <a:buClr>
                <a:srgbClr val="0C68AC"/>
              </a:buClr>
              <a:buNone/>
              <a:defRPr sz="1500">
                <a:solidFill>
                  <a:schemeClr val="bg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3367680"/>
      </p:ext>
    </p:extLst>
  </p:cSld>
  <p:clrMapOvr>
    <a:masterClrMapping/>
  </p:clrMapOvr>
  <p:extLst mod="1">
    <p:ext uri="{DCECCB84-F9BA-43D5-87BE-67443E8EF086}">
      <p15:sldGuideLst xmlns:p15="http://schemas.microsoft.com/office/powerpoint/2012/main">
        <p15:guide id="1" orient="horz" pos="162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Title+Content+PhotoLef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Picture Placeholder 2"/>
          <p:cNvSpPr>
            <a:spLocks noGrp="1"/>
          </p:cNvSpPr>
          <p:nvPr>
            <p:ph type="pic" idx="14" hasCustomPrompt="1"/>
          </p:nvPr>
        </p:nvSpPr>
        <p:spPr>
          <a:xfrm>
            <a:off x="4149207" y="1025819"/>
            <a:ext cx="4700588" cy="3863822"/>
          </a:xfrm>
        </p:spPr>
        <p:txBody>
          <a:bodyPr anchor="ctr" anchorCtr="1"/>
          <a:lstStyle>
            <a:lvl1pPr marL="0" indent="0" algn="ctr">
              <a:buNone/>
              <a:defRPr sz="788"/>
            </a:lvl1pPr>
            <a:lvl2pPr marL="287877" indent="0">
              <a:buNone/>
              <a:defRPr sz="1744"/>
            </a:lvl2pPr>
            <a:lvl3pPr marL="575753" indent="0">
              <a:buNone/>
              <a:defRPr sz="1519"/>
            </a:lvl3pPr>
            <a:lvl4pPr marL="863632" indent="0">
              <a:buNone/>
              <a:defRPr sz="1238"/>
            </a:lvl4pPr>
            <a:lvl5pPr marL="1151508" indent="0">
              <a:buNone/>
              <a:defRPr sz="1238"/>
            </a:lvl5pPr>
            <a:lvl6pPr marL="1439385" indent="0">
              <a:buNone/>
              <a:defRPr sz="1238"/>
            </a:lvl6pPr>
            <a:lvl7pPr marL="1727263" indent="0">
              <a:buNone/>
              <a:defRPr sz="1238"/>
            </a:lvl7pPr>
            <a:lvl8pPr marL="2015138" indent="0">
              <a:buNone/>
              <a:defRPr sz="1238"/>
            </a:lvl8pPr>
            <a:lvl9pPr marL="2303018" indent="0">
              <a:buNone/>
              <a:defRPr sz="1238"/>
            </a:lvl9pPr>
          </a:lstStyle>
          <a:p>
            <a:r>
              <a:rPr lang="en-US" dirty="0"/>
              <a:t>Drag picture to placeholder </a:t>
            </a:r>
            <a:br>
              <a:rPr lang="en-US" dirty="0"/>
            </a:br>
            <a:r>
              <a:rPr lang="en-US" dirty="0"/>
              <a:t>or click icon to add</a:t>
            </a:r>
            <a:br>
              <a:rPr lang="en-US" dirty="0"/>
            </a:br>
            <a:r>
              <a:rPr lang="en-US" dirty="0"/>
              <a:t>(150 DPI </a:t>
            </a:r>
            <a:r>
              <a:rPr lang="en-US" dirty="0" err="1"/>
              <a:t>PNG</a:t>
            </a:r>
            <a:r>
              <a:rPr lang="en-US" dirty="0"/>
              <a:t> file recommended)</a:t>
            </a:r>
          </a:p>
        </p:txBody>
      </p:sp>
      <p:sp>
        <p:nvSpPr>
          <p:cNvPr id="5" name="Title 1"/>
          <p:cNvSpPr>
            <a:spLocks noGrp="1"/>
          </p:cNvSpPr>
          <p:nvPr>
            <p:ph type="ctrTitle" hasCustomPrompt="1"/>
          </p:nvPr>
        </p:nvSpPr>
        <p:spPr>
          <a:xfrm>
            <a:off x="-123568" y="188158"/>
            <a:ext cx="9005882" cy="608855"/>
          </a:xfrm>
          <a:solidFill>
            <a:schemeClr val="bg1"/>
          </a:solidFill>
        </p:spPr>
        <p:txBody>
          <a:bodyPr lIns="457200" tIns="0" rIns="0" bIns="0" anchor="ctr" anchorCtr="0">
            <a:noAutofit/>
          </a:bodyPr>
          <a:lstStyle>
            <a:lvl1pPr algn="l">
              <a:lnSpc>
                <a:spcPts val="1950"/>
              </a:lnSpc>
              <a:defRPr sz="2250" b="1" cap="all" baseline="0">
                <a:solidFill>
                  <a:srgbClr val="006C92"/>
                </a:solidFill>
              </a:defRPr>
            </a:lvl1pPr>
          </a:lstStyle>
          <a:p>
            <a:r>
              <a:rPr lang="en-US" dirty="0"/>
              <a:t>Click to Add Title</a:t>
            </a:r>
          </a:p>
        </p:txBody>
      </p:sp>
      <p:sp>
        <p:nvSpPr>
          <p:cNvPr id="6" name="Content Placeholder 2"/>
          <p:cNvSpPr>
            <a:spLocks noGrp="1"/>
          </p:cNvSpPr>
          <p:nvPr>
            <p:ph idx="11" hasCustomPrompt="1"/>
          </p:nvPr>
        </p:nvSpPr>
        <p:spPr>
          <a:xfrm>
            <a:off x="346509" y="1025818"/>
            <a:ext cx="3588420" cy="3861227"/>
          </a:xfrm>
        </p:spPr>
        <p:txBody>
          <a:bodyPr lIns="0" tIns="0" rIns="0" bIns="0"/>
          <a:lstStyle>
            <a:lvl1pPr marL="257175" indent="-257175">
              <a:lnSpc>
                <a:spcPts val="1350"/>
              </a:lnSpc>
              <a:spcBef>
                <a:spcPts val="450"/>
              </a:spcBef>
              <a:spcAft>
                <a:spcPts val="900"/>
              </a:spcAft>
              <a:buClr>
                <a:schemeClr val="bg1"/>
              </a:buClr>
              <a:buFont typeface="Arial" charset="0"/>
              <a:buChar char="•"/>
              <a:defRPr sz="1500">
                <a:solidFill>
                  <a:schemeClr val="bg1"/>
                </a:solidFill>
              </a:defRPr>
            </a:lvl1pPr>
            <a:lvl2pPr marL="514302" indent="-257175">
              <a:lnSpc>
                <a:spcPts val="1350"/>
              </a:lnSpc>
              <a:spcBef>
                <a:spcPts val="450"/>
              </a:spcBef>
              <a:spcAft>
                <a:spcPts val="900"/>
              </a:spcAft>
              <a:buClr>
                <a:schemeClr val="bg1"/>
              </a:buClr>
              <a:buFont typeface="Arial" charset="0"/>
              <a:buChar char="•"/>
              <a:defRPr sz="1500">
                <a:solidFill>
                  <a:schemeClr val="bg1"/>
                </a:solidFill>
              </a:defRPr>
            </a:lvl2pPr>
            <a:lvl3pPr marL="771432" indent="-257175">
              <a:lnSpc>
                <a:spcPts val="1350"/>
              </a:lnSpc>
              <a:spcBef>
                <a:spcPts val="450"/>
              </a:spcBef>
              <a:spcAft>
                <a:spcPts val="900"/>
              </a:spcAft>
              <a:buClr>
                <a:schemeClr val="bg1"/>
              </a:buClr>
              <a:buFont typeface="Arial" charset="0"/>
              <a:buChar char="•"/>
              <a:defRPr sz="1500">
                <a:solidFill>
                  <a:schemeClr val="bg1"/>
                </a:solidFill>
              </a:defRPr>
            </a:lvl3pPr>
            <a:lvl4pPr marL="1028560" indent="-257175">
              <a:lnSpc>
                <a:spcPts val="1350"/>
              </a:lnSpc>
              <a:spcBef>
                <a:spcPts val="450"/>
              </a:spcBef>
              <a:spcAft>
                <a:spcPts val="900"/>
              </a:spcAft>
              <a:buClr>
                <a:schemeClr val="bg1"/>
              </a:buClr>
              <a:buFont typeface="Arial" charset="0"/>
              <a:buChar char="•"/>
              <a:defRPr sz="1500">
                <a:solidFill>
                  <a:schemeClr val="bg1"/>
                </a:solidFill>
              </a:defRPr>
            </a:lvl4pPr>
            <a:lvl5pPr marL="1285688" indent="-257175">
              <a:lnSpc>
                <a:spcPts val="1350"/>
              </a:lnSpc>
              <a:spcBef>
                <a:spcPts val="450"/>
              </a:spcBef>
              <a:spcAft>
                <a:spcPts val="900"/>
              </a:spcAft>
              <a:buClr>
                <a:schemeClr val="bg1"/>
              </a:buClr>
              <a:buFont typeface="Arial" charset="0"/>
              <a:buChar char="•"/>
              <a:defRPr sz="1500">
                <a:solidFill>
                  <a:schemeClr val="bg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13292571"/>
      </p:ext>
    </p:extLst>
  </p:cSld>
  <p:clrMapOvr>
    <a:masterClrMapping/>
  </p:clrMapOvr>
  <p:extLst mod="1">
    <p:ext uri="{DCECCB84-F9BA-43D5-87BE-67443E8EF086}">
      <p15:sldGuideLst xmlns:p15="http://schemas.microsoft.com/office/powerpoint/2012/main">
        <p15:guide id="1" orient="horz" pos="162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6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Picture Placeholder 2"/>
          <p:cNvSpPr>
            <a:spLocks noGrp="1"/>
          </p:cNvSpPr>
          <p:nvPr>
            <p:ph type="pic" idx="14" hasCustomPrompt="1"/>
          </p:nvPr>
        </p:nvSpPr>
        <p:spPr>
          <a:xfrm>
            <a:off x="274321" y="985478"/>
            <a:ext cx="8607993" cy="2650991"/>
          </a:xfrm>
        </p:spPr>
        <p:txBody>
          <a:bodyPr anchor="ctr" anchorCtr="1"/>
          <a:lstStyle>
            <a:lvl1pPr marL="0" indent="0" algn="ctr">
              <a:buNone/>
              <a:defRPr sz="788"/>
            </a:lvl1pPr>
            <a:lvl2pPr marL="287877" indent="0">
              <a:buNone/>
              <a:defRPr sz="1744"/>
            </a:lvl2pPr>
            <a:lvl3pPr marL="575753" indent="0">
              <a:buNone/>
              <a:defRPr sz="1519"/>
            </a:lvl3pPr>
            <a:lvl4pPr marL="863632" indent="0">
              <a:buNone/>
              <a:defRPr sz="1238"/>
            </a:lvl4pPr>
            <a:lvl5pPr marL="1151508" indent="0">
              <a:buNone/>
              <a:defRPr sz="1238"/>
            </a:lvl5pPr>
            <a:lvl6pPr marL="1439385" indent="0">
              <a:buNone/>
              <a:defRPr sz="1238"/>
            </a:lvl6pPr>
            <a:lvl7pPr marL="1727263" indent="0">
              <a:buNone/>
              <a:defRPr sz="1238"/>
            </a:lvl7pPr>
            <a:lvl8pPr marL="2015138" indent="0">
              <a:buNone/>
              <a:defRPr sz="1238"/>
            </a:lvl8pPr>
            <a:lvl9pPr marL="2303018" indent="0">
              <a:buNone/>
              <a:defRPr sz="1238"/>
            </a:lvl9pPr>
          </a:lstStyle>
          <a:p>
            <a:r>
              <a:rPr lang="en-US" dirty="0"/>
              <a:t>Drag picture to placeholder </a:t>
            </a:r>
            <a:br>
              <a:rPr lang="en-US" dirty="0"/>
            </a:br>
            <a:r>
              <a:rPr lang="en-US" dirty="0"/>
              <a:t>or click icon to add</a:t>
            </a:r>
            <a:br>
              <a:rPr lang="en-US" dirty="0"/>
            </a:br>
            <a:r>
              <a:rPr lang="en-US" dirty="0"/>
              <a:t>(150 DPI </a:t>
            </a:r>
            <a:r>
              <a:rPr lang="en-US" dirty="0" err="1"/>
              <a:t>PNG</a:t>
            </a:r>
            <a:r>
              <a:rPr lang="en-US" dirty="0"/>
              <a:t> file recommended)</a:t>
            </a:r>
          </a:p>
        </p:txBody>
      </p:sp>
      <p:sp>
        <p:nvSpPr>
          <p:cNvPr id="5" name="Title 1"/>
          <p:cNvSpPr>
            <a:spLocks noGrp="1"/>
          </p:cNvSpPr>
          <p:nvPr>
            <p:ph type="ctrTitle" hasCustomPrompt="1"/>
          </p:nvPr>
        </p:nvSpPr>
        <p:spPr>
          <a:xfrm>
            <a:off x="-123568" y="188158"/>
            <a:ext cx="9005882" cy="608855"/>
          </a:xfrm>
          <a:solidFill>
            <a:srgbClr val="006C92"/>
          </a:solidFill>
        </p:spPr>
        <p:txBody>
          <a:bodyPr lIns="457200" tIns="0" rIns="0" bIns="0" anchor="ctr" anchorCtr="0">
            <a:noAutofit/>
          </a:bodyPr>
          <a:lstStyle>
            <a:lvl1pPr algn="l">
              <a:lnSpc>
                <a:spcPts val="1950"/>
              </a:lnSpc>
              <a:defRPr sz="2250" b="1" cap="all" baseline="0">
                <a:solidFill>
                  <a:schemeClr val="bg1"/>
                </a:solidFill>
              </a:defRPr>
            </a:lvl1pPr>
          </a:lstStyle>
          <a:p>
            <a:r>
              <a:rPr lang="en-US" dirty="0"/>
              <a:t>Click to </a:t>
            </a:r>
            <a:r>
              <a:rPr lang="en-US"/>
              <a:t>Add Title</a:t>
            </a:r>
            <a:endParaRPr lang="en-US" dirty="0"/>
          </a:p>
        </p:txBody>
      </p:sp>
      <p:sp>
        <p:nvSpPr>
          <p:cNvPr id="6" name="Content Placeholder 2"/>
          <p:cNvSpPr>
            <a:spLocks noGrp="1"/>
          </p:cNvSpPr>
          <p:nvPr>
            <p:ph idx="11" hasCustomPrompt="1"/>
          </p:nvPr>
        </p:nvSpPr>
        <p:spPr>
          <a:xfrm>
            <a:off x="274321" y="3824935"/>
            <a:ext cx="8607993" cy="1062111"/>
          </a:xfrm>
        </p:spPr>
        <p:txBody>
          <a:bodyPr lIns="0" tIns="0" rIns="0" bIns="0"/>
          <a:lstStyle>
            <a:lvl1pPr marL="0" indent="0">
              <a:lnSpc>
                <a:spcPts val="1350"/>
              </a:lnSpc>
              <a:spcBef>
                <a:spcPts val="450"/>
              </a:spcBef>
              <a:spcAft>
                <a:spcPts val="900"/>
              </a:spcAft>
              <a:buClr>
                <a:srgbClr val="0C68AC"/>
              </a:buClr>
              <a:buNone/>
              <a:defRPr sz="1500">
                <a:solidFill>
                  <a:srgbClr val="006C92"/>
                </a:solidFill>
              </a:defRPr>
            </a:lvl1pPr>
            <a:lvl2pPr marL="257127" indent="0">
              <a:lnSpc>
                <a:spcPts val="1350"/>
              </a:lnSpc>
              <a:spcBef>
                <a:spcPts val="450"/>
              </a:spcBef>
              <a:spcAft>
                <a:spcPts val="900"/>
              </a:spcAft>
              <a:buClr>
                <a:srgbClr val="0C68AC"/>
              </a:buClr>
              <a:buNone/>
              <a:defRPr sz="1500">
                <a:solidFill>
                  <a:srgbClr val="006C92"/>
                </a:solidFill>
              </a:defRPr>
            </a:lvl2pPr>
            <a:lvl3pPr marL="514257" indent="0">
              <a:lnSpc>
                <a:spcPts val="1350"/>
              </a:lnSpc>
              <a:spcBef>
                <a:spcPts val="450"/>
              </a:spcBef>
              <a:spcAft>
                <a:spcPts val="900"/>
              </a:spcAft>
              <a:buClr>
                <a:srgbClr val="0C68AC"/>
              </a:buClr>
              <a:buNone/>
              <a:defRPr sz="1500">
                <a:solidFill>
                  <a:srgbClr val="006C92"/>
                </a:solidFill>
              </a:defRPr>
            </a:lvl3pPr>
            <a:lvl4pPr marL="771385" indent="0">
              <a:lnSpc>
                <a:spcPts val="1350"/>
              </a:lnSpc>
              <a:spcBef>
                <a:spcPts val="450"/>
              </a:spcBef>
              <a:spcAft>
                <a:spcPts val="900"/>
              </a:spcAft>
              <a:buClr>
                <a:srgbClr val="0C68AC"/>
              </a:buClr>
              <a:buNone/>
              <a:defRPr sz="1500">
                <a:solidFill>
                  <a:srgbClr val="006C92"/>
                </a:solidFill>
              </a:defRPr>
            </a:lvl4pPr>
            <a:lvl5pPr marL="1028513" indent="0">
              <a:lnSpc>
                <a:spcPts val="1350"/>
              </a:lnSpc>
              <a:spcBef>
                <a:spcPts val="450"/>
              </a:spcBef>
              <a:spcAft>
                <a:spcPts val="900"/>
              </a:spcAft>
              <a:buClr>
                <a:srgbClr val="0C68AC"/>
              </a:buClr>
              <a:buNone/>
              <a:defRPr sz="1500">
                <a:solidFill>
                  <a:srgbClr val="006C92"/>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37022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Title Slide - White+Sea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1757" y="192246"/>
            <a:ext cx="1467612" cy="288036"/>
          </a:xfrm>
          <a:prstGeom prst="rect">
            <a:avLst/>
          </a:prstGeom>
        </p:spPr>
      </p:pic>
      <p:sp>
        <p:nvSpPr>
          <p:cNvPr id="8" name="Title 1"/>
          <p:cNvSpPr>
            <a:spLocks noGrp="1"/>
          </p:cNvSpPr>
          <p:nvPr>
            <p:ph type="ctrTitle" hasCustomPrompt="1"/>
          </p:nvPr>
        </p:nvSpPr>
        <p:spPr>
          <a:xfrm>
            <a:off x="288697" y="1487385"/>
            <a:ext cx="8573264" cy="1496592"/>
          </a:xfrm>
        </p:spPr>
        <p:txBody>
          <a:bodyPr lIns="0" tIns="0" rIns="0" bIns="0" anchor="b" anchorCtr="1">
            <a:noAutofit/>
          </a:bodyPr>
          <a:lstStyle>
            <a:lvl1pPr algn="ctr">
              <a:lnSpc>
                <a:spcPts val="2850"/>
              </a:lnSpc>
              <a:defRPr sz="3300" b="1" cap="all" baseline="0">
                <a:solidFill>
                  <a:srgbClr val="FFFFFF"/>
                </a:solidFill>
                <a:latin typeface="calibri" charset="0"/>
              </a:defRPr>
            </a:lvl1pPr>
          </a:lstStyle>
          <a:p>
            <a:r>
              <a:rPr lang="en-US" dirty="0"/>
              <a:t>Click to Add Title</a:t>
            </a:r>
          </a:p>
        </p:txBody>
      </p:sp>
      <p:sp>
        <p:nvSpPr>
          <p:cNvPr id="11" name="Subtitle 2"/>
          <p:cNvSpPr>
            <a:spLocks noGrp="1"/>
          </p:cNvSpPr>
          <p:nvPr>
            <p:ph type="subTitle" idx="1" hasCustomPrompt="1"/>
          </p:nvPr>
        </p:nvSpPr>
        <p:spPr>
          <a:xfrm>
            <a:off x="288697" y="3029822"/>
            <a:ext cx="8573264" cy="1465338"/>
          </a:xfrm>
        </p:spPr>
        <p:txBody>
          <a:bodyPr lIns="0" tIns="0" rIns="0" bIns="0" anchor="t" anchorCtr="1">
            <a:noAutofit/>
          </a:bodyPr>
          <a:lstStyle>
            <a:lvl1pPr marL="0" indent="0" algn="ctr">
              <a:lnSpc>
                <a:spcPts val="1350"/>
              </a:lnSpc>
              <a:spcBef>
                <a:spcPts val="0"/>
              </a:spcBef>
              <a:buNone/>
              <a:defRPr sz="1500" baseline="0">
                <a:solidFill>
                  <a:srgbClr val="FFFFFF"/>
                </a:solidFill>
                <a:latin typeface="Calibri" charset="0"/>
              </a:defRPr>
            </a:lvl1pPr>
            <a:lvl2pPr marL="257129" indent="0" algn="ctr">
              <a:buNone/>
              <a:defRPr>
                <a:solidFill>
                  <a:schemeClr val="tx1">
                    <a:tint val="75000"/>
                  </a:schemeClr>
                </a:solidFill>
              </a:defRPr>
            </a:lvl2pPr>
            <a:lvl3pPr marL="514259" indent="0" algn="ctr">
              <a:buNone/>
              <a:defRPr>
                <a:solidFill>
                  <a:schemeClr val="tx1">
                    <a:tint val="75000"/>
                  </a:schemeClr>
                </a:solidFill>
              </a:defRPr>
            </a:lvl3pPr>
            <a:lvl4pPr marL="771386" indent="0" algn="ctr">
              <a:buNone/>
              <a:defRPr>
                <a:solidFill>
                  <a:schemeClr val="tx1">
                    <a:tint val="75000"/>
                  </a:schemeClr>
                </a:solidFill>
              </a:defRPr>
            </a:lvl4pPr>
            <a:lvl5pPr marL="1028514" indent="0" algn="ctr">
              <a:buNone/>
              <a:defRPr>
                <a:solidFill>
                  <a:schemeClr val="tx1">
                    <a:tint val="75000"/>
                  </a:schemeClr>
                </a:solidFill>
              </a:defRPr>
            </a:lvl5pPr>
            <a:lvl6pPr marL="1285642" indent="0" algn="ctr">
              <a:buNone/>
              <a:defRPr>
                <a:solidFill>
                  <a:schemeClr val="tx1">
                    <a:tint val="75000"/>
                  </a:schemeClr>
                </a:solidFill>
              </a:defRPr>
            </a:lvl6pPr>
            <a:lvl7pPr marL="1542770" indent="0" algn="ctr">
              <a:buNone/>
              <a:defRPr>
                <a:solidFill>
                  <a:schemeClr val="tx1">
                    <a:tint val="75000"/>
                  </a:schemeClr>
                </a:solidFill>
              </a:defRPr>
            </a:lvl7pPr>
            <a:lvl8pPr marL="1799899" indent="0" algn="ctr">
              <a:buNone/>
              <a:defRPr>
                <a:solidFill>
                  <a:schemeClr val="tx1">
                    <a:tint val="75000"/>
                  </a:schemeClr>
                </a:solidFill>
              </a:defRPr>
            </a:lvl8pPr>
            <a:lvl9pPr marL="2057027" indent="0" algn="ctr">
              <a:buNone/>
              <a:defRPr>
                <a:solidFill>
                  <a:schemeClr val="tx1">
                    <a:tint val="75000"/>
                  </a:schemeClr>
                </a:solidFill>
              </a:defRPr>
            </a:lvl9pPr>
          </a:lstStyle>
          <a:p>
            <a:r>
              <a:rPr lang="en-US" dirty="0"/>
              <a:t>Click to Add Subtitle</a:t>
            </a:r>
          </a:p>
        </p:txBody>
      </p:sp>
    </p:spTree>
    <p:extLst>
      <p:ext uri="{BB962C8B-B14F-4D97-AF65-F5344CB8AC3E}">
        <p14:creationId xmlns:p14="http://schemas.microsoft.com/office/powerpoint/2010/main" val="7955337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7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Picture Placeholder 2"/>
          <p:cNvSpPr>
            <a:spLocks noGrp="1"/>
          </p:cNvSpPr>
          <p:nvPr>
            <p:ph type="pic" idx="14" hasCustomPrompt="1"/>
          </p:nvPr>
        </p:nvSpPr>
        <p:spPr>
          <a:xfrm>
            <a:off x="274321" y="985478"/>
            <a:ext cx="8607993" cy="2650991"/>
          </a:xfrm>
        </p:spPr>
        <p:txBody>
          <a:bodyPr anchor="ctr" anchorCtr="1"/>
          <a:lstStyle>
            <a:lvl1pPr marL="0" indent="0" algn="ctr">
              <a:buNone/>
              <a:defRPr sz="788"/>
            </a:lvl1pPr>
            <a:lvl2pPr marL="287877" indent="0">
              <a:buNone/>
              <a:defRPr sz="1744"/>
            </a:lvl2pPr>
            <a:lvl3pPr marL="575753" indent="0">
              <a:buNone/>
              <a:defRPr sz="1519"/>
            </a:lvl3pPr>
            <a:lvl4pPr marL="863632" indent="0">
              <a:buNone/>
              <a:defRPr sz="1238"/>
            </a:lvl4pPr>
            <a:lvl5pPr marL="1151508" indent="0">
              <a:buNone/>
              <a:defRPr sz="1238"/>
            </a:lvl5pPr>
            <a:lvl6pPr marL="1439385" indent="0">
              <a:buNone/>
              <a:defRPr sz="1238"/>
            </a:lvl6pPr>
            <a:lvl7pPr marL="1727263" indent="0">
              <a:buNone/>
              <a:defRPr sz="1238"/>
            </a:lvl7pPr>
            <a:lvl8pPr marL="2015138" indent="0">
              <a:buNone/>
              <a:defRPr sz="1238"/>
            </a:lvl8pPr>
            <a:lvl9pPr marL="2303018" indent="0">
              <a:buNone/>
              <a:defRPr sz="1238"/>
            </a:lvl9pPr>
          </a:lstStyle>
          <a:p>
            <a:r>
              <a:rPr lang="en-US" dirty="0"/>
              <a:t>Drag picture to placeholder </a:t>
            </a:r>
            <a:br>
              <a:rPr lang="en-US" dirty="0"/>
            </a:br>
            <a:r>
              <a:rPr lang="en-US" dirty="0"/>
              <a:t>or click icon to add</a:t>
            </a:r>
            <a:br>
              <a:rPr lang="en-US" dirty="0"/>
            </a:br>
            <a:r>
              <a:rPr lang="en-US" dirty="0"/>
              <a:t>(150 DPI </a:t>
            </a:r>
            <a:r>
              <a:rPr lang="en-US" dirty="0" err="1"/>
              <a:t>PNG</a:t>
            </a:r>
            <a:r>
              <a:rPr lang="en-US" dirty="0"/>
              <a:t> file recommended)</a:t>
            </a:r>
          </a:p>
        </p:txBody>
      </p:sp>
      <p:sp>
        <p:nvSpPr>
          <p:cNvPr id="5" name="Title 1"/>
          <p:cNvSpPr>
            <a:spLocks noGrp="1"/>
          </p:cNvSpPr>
          <p:nvPr>
            <p:ph type="ctrTitle" hasCustomPrompt="1"/>
          </p:nvPr>
        </p:nvSpPr>
        <p:spPr>
          <a:xfrm>
            <a:off x="-123568" y="188158"/>
            <a:ext cx="9005882" cy="608855"/>
          </a:xfrm>
          <a:solidFill>
            <a:schemeClr val="bg1"/>
          </a:solidFill>
        </p:spPr>
        <p:txBody>
          <a:bodyPr lIns="457200" tIns="0" rIns="0" bIns="0" anchor="ctr" anchorCtr="0">
            <a:noAutofit/>
          </a:bodyPr>
          <a:lstStyle>
            <a:lvl1pPr algn="l">
              <a:lnSpc>
                <a:spcPts val="1950"/>
              </a:lnSpc>
              <a:defRPr sz="2250" b="1" cap="all" baseline="0">
                <a:solidFill>
                  <a:srgbClr val="13294A"/>
                </a:solidFill>
              </a:defRPr>
            </a:lvl1pPr>
          </a:lstStyle>
          <a:p>
            <a:r>
              <a:rPr lang="en-US" dirty="0"/>
              <a:t>Click to Add Title</a:t>
            </a:r>
          </a:p>
        </p:txBody>
      </p:sp>
      <p:sp>
        <p:nvSpPr>
          <p:cNvPr id="7" name="Content Placeholder 2"/>
          <p:cNvSpPr>
            <a:spLocks noGrp="1"/>
          </p:cNvSpPr>
          <p:nvPr>
            <p:ph idx="11" hasCustomPrompt="1"/>
          </p:nvPr>
        </p:nvSpPr>
        <p:spPr>
          <a:xfrm>
            <a:off x="274321" y="3824935"/>
            <a:ext cx="8607993" cy="1062111"/>
          </a:xfrm>
        </p:spPr>
        <p:txBody>
          <a:bodyPr lIns="0" tIns="0" rIns="0" bIns="0"/>
          <a:lstStyle>
            <a:lvl1pPr marL="0" indent="0">
              <a:lnSpc>
                <a:spcPts val="1350"/>
              </a:lnSpc>
              <a:spcBef>
                <a:spcPts val="450"/>
              </a:spcBef>
              <a:spcAft>
                <a:spcPts val="900"/>
              </a:spcAft>
              <a:buClr>
                <a:srgbClr val="0C68AC"/>
              </a:buClr>
              <a:buNone/>
              <a:defRPr sz="1500">
                <a:solidFill>
                  <a:schemeClr val="bg1"/>
                </a:solidFill>
              </a:defRPr>
            </a:lvl1pPr>
            <a:lvl2pPr marL="257127" indent="0">
              <a:lnSpc>
                <a:spcPts val="1350"/>
              </a:lnSpc>
              <a:spcBef>
                <a:spcPts val="450"/>
              </a:spcBef>
              <a:spcAft>
                <a:spcPts val="900"/>
              </a:spcAft>
              <a:buClr>
                <a:srgbClr val="0C68AC"/>
              </a:buClr>
              <a:buNone/>
              <a:defRPr sz="1500">
                <a:solidFill>
                  <a:schemeClr val="bg1"/>
                </a:solidFill>
              </a:defRPr>
            </a:lvl2pPr>
            <a:lvl3pPr marL="514257" indent="0">
              <a:lnSpc>
                <a:spcPts val="1350"/>
              </a:lnSpc>
              <a:spcBef>
                <a:spcPts val="450"/>
              </a:spcBef>
              <a:spcAft>
                <a:spcPts val="900"/>
              </a:spcAft>
              <a:buClr>
                <a:srgbClr val="0C68AC"/>
              </a:buClr>
              <a:buNone/>
              <a:defRPr sz="1500">
                <a:solidFill>
                  <a:schemeClr val="bg1"/>
                </a:solidFill>
              </a:defRPr>
            </a:lvl3pPr>
            <a:lvl4pPr marL="771385" indent="0">
              <a:lnSpc>
                <a:spcPts val="1350"/>
              </a:lnSpc>
              <a:spcBef>
                <a:spcPts val="450"/>
              </a:spcBef>
              <a:spcAft>
                <a:spcPts val="900"/>
              </a:spcAft>
              <a:buClr>
                <a:srgbClr val="0C68AC"/>
              </a:buClr>
              <a:buNone/>
              <a:defRPr sz="1500">
                <a:solidFill>
                  <a:schemeClr val="bg1"/>
                </a:solidFill>
              </a:defRPr>
            </a:lvl4pPr>
            <a:lvl5pPr marL="1028513" indent="0">
              <a:lnSpc>
                <a:spcPts val="1350"/>
              </a:lnSpc>
              <a:spcBef>
                <a:spcPts val="450"/>
              </a:spcBef>
              <a:spcAft>
                <a:spcPts val="900"/>
              </a:spcAft>
              <a:buClr>
                <a:srgbClr val="0C68AC"/>
              </a:buClr>
              <a:buNone/>
              <a:defRPr sz="1500">
                <a:solidFill>
                  <a:schemeClr val="bg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78338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5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Picture Placeholder 2"/>
          <p:cNvSpPr>
            <a:spLocks noGrp="1"/>
          </p:cNvSpPr>
          <p:nvPr>
            <p:ph type="pic" idx="14" hasCustomPrompt="1"/>
          </p:nvPr>
        </p:nvSpPr>
        <p:spPr>
          <a:xfrm>
            <a:off x="274321" y="985478"/>
            <a:ext cx="8607993" cy="2650991"/>
          </a:xfrm>
        </p:spPr>
        <p:txBody>
          <a:bodyPr anchor="ctr" anchorCtr="1"/>
          <a:lstStyle>
            <a:lvl1pPr marL="0" indent="0" algn="ctr">
              <a:buNone/>
              <a:defRPr sz="788"/>
            </a:lvl1pPr>
            <a:lvl2pPr marL="287877" indent="0">
              <a:buNone/>
              <a:defRPr sz="1744"/>
            </a:lvl2pPr>
            <a:lvl3pPr marL="575753" indent="0">
              <a:buNone/>
              <a:defRPr sz="1519"/>
            </a:lvl3pPr>
            <a:lvl4pPr marL="863632" indent="0">
              <a:buNone/>
              <a:defRPr sz="1238"/>
            </a:lvl4pPr>
            <a:lvl5pPr marL="1151508" indent="0">
              <a:buNone/>
              <a:defRPr sz="1238"/>
            </a:lvl5pPr>
            <a:lvl6pPr marL="1439385" indent="0">
              <a:buNone/>
              <a:defRPr sz="1238"/>
            </a:lvl6pPr>
            <a:lvl7pPr marL="1727263" indent="0">
              <a:buNone/>
              <a:defRPr sz="1238"/>
            </a:lvl7pPr>
            <a:lvl8pPr marL="2015138" indent="0">
              <a:buNone/>
              <a:defRPr sz="1238"/>
            </a:lvl8pPr>
            <a:lvl9pPr marL="2303018" indent="0">
              <a:buNone/>
              <a:defRPr sz="1238"/>
            </a:lvl9pPr>
          </a:lstStyle>
          <a:p>
            <a:r>
              <a:rPr lang="en-US" dirty="0"/>
              <a:t>Drag picture to placeholder </a:t>
            </a:r>
            <a:br>
              <a:rPr lang="en-US" dirty="0"/>
            </a:br>
            <a:r>
              <a:rPr lang="en-US" dirty="0"/>
              <a:t>or click icon to add</a:t>
            </a:r>
            <a:br>
              <a:rPr lang="en-US" dirty="0"/>
            </a:br>
            <a:r>
              <a:rPr lang="en-US" dirty="0"/>
              <a:t>(150 DPI </a:t>
            </a:r>
            <a:r>
              <a:rPr lang="en-US" dirty="0" err="1"/>
              <a:t>PNG</a:t>
            </a:r>
            <a:r>
              <a:rPr lang="en-US" dirty="0"/>
              <a:t> file recommended)</a:t>
            </a:r>
          </a:p>
        </p:txBody>
      </p:sp>
      <p:sp>
        <p:nvSpPr>
          <p:cNvPr id="5" name="Title 1"/>
          <p:cNvSpPr>
            <a:spLocks noGrp="1"/>
          </p:cNvSpPr>
          <p:nvPr>
            <p:ph type="ctrTitle" hasCustomPrompt="1"/>
          </p:nvPr>
        </p:nvSpPr>
        <p:spPr>
          <a:xfrm>
            <a:off x="-123568" y="188158"/>
            <a:ext cx="9005882" cy="608855"/>
          </a:xfrm>
          <a:solidFill>
            <a:schemeClr val="bg1"/>
          </a:solidFill>
        </p:spPr>
        <p:txBody>
          <a:bodyPr lIns="457200" tIns="0" rIns="0" bIns="0" anchor="ctr" anchorCtr="0">
            <a:noAutofit/>
          </a:bodyPr>
          <a:lstStyle>
            <a:lvl1pPr algn="l">
              <a:lnSpc>
                <a:spcPts val="1950"/>
              </a:lnSpc>
              <a:defRPr sz="2250" b="1" cap="all" baseline="0">
                <a:solidFill>
                  <a:srgbClr val="006C92"/>
                </a:solidFill>
              </a:defRPr>
            </a:lvl1pPr>
          </a:lstStyle>
          <a:p>
            <a:r>
              <a:rPr lang="en-US"/>
              <a:t>Click to Add Title</a:t>
            </a:r>
            <a:endParaRPr lang="en-US" dirty="0"/>
          </a:p>
        </p:txBody>
      </p:sp>
      <p:sp>
        <p:nvSpPr>
          <p:cNvPr id="6" name="Content Placeholder 2"/>
          <p:cNvSpPr>
            <a:spLocks noGrp="1"/>
          </p:cNvSpPr>
          <p:nvPr>
            <p:ph idx="11" hasCustomPrompt="1"/>
          </p:nvPr>
        </p:nvSpPr>
        <p:spPr>
          <a:xfrm>
            <a:off x="274321" y="3824935"/>
            <a:ext cx="8607993" cy="1062111"/>
          </a:xfrm>
        </p:spPr>
        <p:txBody>
          <a:bodyPr lIns="0" tIns="0" rIns="0" bIns="0"/>
          <a:lstStyle>
            <a:lvl1pPr marL="257175" indent="-257175">
              <a:lnSpc>
                <a:spcPts val="1350"/>
              </a:lnSpc>
              <a:spcBef>
                <a:spcPts val="450"/>
              </a:spcBef>
              <a:spcAft>
                <a:spcPts val="900"/>
              </a:spcAft>
              <a:buClr>
                <a:schemeClr val="bg1"/>
              </a:buClr>
              <a:buFont typeface="Arial" charset="0"/>
              <a:buChar char="•"/>
              <a:defRPr sz="1500">
                <a:solidFill>
                  <a:schemeClr val="bg1"/>
                </a:solidFill>
              </a:defRPr>
            </a:lvl1pPr>
            <a:lvl2pPr marL="514302" indent="-257175">
              <a:lnSpc>
                <a:spcPts val="1350"/>
              </a:lnSpc>
              <a:spcBef>
                <a:spcPts val="450"/>
              </a:spcBef>
              <a:spcAft>
                <a:spcPts val="900"/>
              </a:spcAft>
              <a:buClr>
                <a:schemeClr val="bg1"/>
              </a:buClr>
              <a:buFont typeface="Arial" charset="0"/>
              <a:buChar char="•"/>
              <a:defRPr sz="1500">
                <a:solidFill>
                  <a:schemeClr val="bg1"/>
                </a:solidFill>
              </a:defRPr>
            </a:lvl2pPr>
            <a:lvl3pPr marL="771432" indent="-257175">
              <a:lnSpc>
                <a:spcPts val="1350"/>
              </a:lnSpc>
              <a:spcBef>
                <a:spcPts val="450"/>
              </a:spcBef>
              <a:spcAft>
                <a:spcPts val="900"/>
              </a:spcAft>
              <a:buClr>
                <a:schemeClr val="bg1"/>
              </a:buClr>
              <a:buFont typeface="Arial" charset="0"/>
              <a:buChar char="•"/>
              <a:defRPr sz="1500">
                <a:solidFill>
                  <a:schemeClr val="bg1"/>
                </a:solidFill>
              </a:defRPr>
            </a:lvl3pPr>
            <a:lvl4pPr marL="1028560" indent="-257175">
              <a:lnSpc>
                <a:spcPts val="1350"/>
              </a:lnSpc>
              <a:spcBef>
                <a:spcPts val="450"/>
              </a:spcBef>
              <a:spcAft>
                <a:spcPts val="900"/>
              </a:spcAft>
              <a:buClr>
                <a:schemeClr val="bg1"/>
              </a:buClr>
              <a:buFont typeface="Arial" charset="0"/>
              <a:buChar char="•"/>
              <a:defRPr sz="1500">
                <a:solidFill>
                  <a:schemeClr val="bg1"/>
                </a:solidFill>
              </a:defRPr>
            </a:lvl4pPr>
            <a:lvl5pPr marL="1285688" indent="-257175">
              <a:lnSpc>
                <a:spcPts val="1350"/>
              </a:lnSpc>
              <a:spcBef>
                <a:spcPts val="450"/>
              </a:spcBef>
              <a:spcAft>
                <a:spcPts val="900"/>
              </a:spcAft>
              <a:buClr>
                <a:schemeClr val="bg1"/>
              </a:buClr>
              <a:buFont typeface="Arial" charset="0"/>
              <a:buChar char="•"/>
              <a:defRPr sz="1500">
                <a:solidFill>
                  <a:schemeClr val="bg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38276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637600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82626" y="1179910"/>
            <a:ext cx="7781925" cy="3276600"/>
          </a:xfrm>
          <a:prstGeom prst="rect">
            <a:avLst/>
          </a:prstGeom>
        </p:spPr>
        <p:txBody>
          <a:bodyPr/>
          <a:lstStyle>
            <a:lvl1pPr>
              <a:spcBef>
                <a:spcPts val="900"/>
              </a:spcBef>
              <a:defRPr/>
            </a:lvl1pPr>
            <a:lvl2pPr>
              <a:spcBef>
                <a:spcPts val="675"/>
              </a:spcBef>
              <a:buFont typeface="Arial"/>
              <a:buChar char="•"/>
              <a:defRPr/>
            </a:lvl2pPr>
            <a:lvl3pPr marL="344091" indent="-133350">
              <a:spcBef>
                <a:spcPts val="375"/>
              </a:spcBef>
              <a:defRPr/>
            </a:lvl3pPr>
            <a:lvl4pPr marL="515541" indent="-133350">
              <a:spcBef>
                <a:spcPts val="300"/>
              </a:spcBef>
              <a:buSzPct val="50000"/>
              <a:buFont typeface="Arial"/>
              <a:buChar char="•"/>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Footer Placeholder 4">
            <a:extLst>
              <a:ext uri="{FF2B5EF4-FFF2-40B4-BE49-F238E27FC236}">
                <a16:creationId xmlns:a16="http://schemas.microsoft.com/office/drawing/2014/main" id="{0382EA0D-22E9-42A4-AC54-1F12A9429961}"/>
              </a:ext>
            </a:extLst>
          </p:cNvPr>
          <p:cNvSpPr>
            <a:spLocks noGrp="1"/>
          </p:cNvSpPr>
          <p:nvPr>
            <p:ph type="ftr" sz="quarter" idx="10"/>
          </p:nvPr>
        </p:nvSpPr>
        <p:spPr/>
        <p:txBody>
          <a:bodyPr/>
          <a:lstStyle>
            <a:lvl1pPr>
              <a:defRPr/>
            </a:lvl1pPr>
          </a:lstStyle>
          <a:p>
            <a:r>
              <a:rPr lang="en-US" altLang="en-US"/>
              <a:t>Footer</a:t>
            </a:r>
          </a:p>
        </p:txBody>
      </p:sp>
      <p:sp>
        <p:nvSpPr>
          <p:cNvPr id="5" name="Slide Number Placeholder 5">
            <a:extLst>
              <a:ext uri="{FF2B5EF4-FFF2-40B4-BE49-F238E27FC236}">
                <a16:creationId xmlns:a16="http://schemas.microsoft.com/office/drawing/2014/main" id="{69BA2561-7FD8-4D19-9D66-03822BAD77E7}"/>
              </a:ext>
            </a:extLst>
          </p:cNvPr>
          <p:cNvSpPr>
            <a:spLocks noGrp="1"/>
          </p:cNvSpPr>
          <p:nvPr>
            <p:ph type="sldNum" sz="quarter" idx="11"/>
          </p:nvPr>
        </p:nvSpPr>
        <p:spPr/>
        <p:txBody>
          <a:bodyPr/>
          <a:lstStyle>
            <a:lvl1pPr>
              <a:defRPr/>
            </a:lvl1pPr>
          </a:lstStyle>
          <a:p>
            <a:fld id="{FD1F9DE4-BAB3-4C6B-9DC7-77528B6330EB}" type="slidenum">
              <a:rPr lang="en-US" altLang="en-US"/>
              <a:pPr/>
              <a:t>‹#›</a:t>
            </a:fld>
            <a:endParaRPr lang="en-US" altLang="en-US"/>
          </a:p>
        </p:txBody>
      </p:sp>
    </p:spTree>
    <p:extLst>
      <p:ext uri="{BB962C8B-B14F-4D97-AF65-F5344CB8AC3E}">
        <p14:creationId xmlns:p14="http://schemas.microsoft.com/office/powerpoint/2010/main" val="8856552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losing-Contact-White">
    <p:bg>
      <p:bgPr>
        <a:solidFill>
          <a:schemeClr val="bg1"/>
        </a:solid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324249" y="807547"/>
            <a:ext cx="8520073" cy="4085262"/>
          </a:xfrm>
          <a:prstGeom prst="rect">
            <a:avLst/>
          </a:prstGeom>
        </p:spPr>
        <p:txBody>
          <a:bodyPr lIns="0">
            <a:noAutofit/>
          </a:bodyPr>
          <a:lstStyle>
            <a:lvl1pPr marL="0" indent="0">
              <a:lnSpc>
                <a:spcPts val="1500"/>
              </a:lnSpc>
              <a:spcBef>
                <a:spcPts val="278"/>
              </a:spcBef>
              <a:buFontTx/>
              <a:buNone/>
              <a:defRPr sz="1500" baseline="0">
                <a:solidFill>
                  <a:srgbClr val="006C92"/>
                </a:solidFill>
                <a:latin typeface="Calibri" charset="0"/>
                <a:cs typeface="Arial"/>
              </a:defRPr>
            </a:lvl1pPr>
            <a:lvl2pPr>
              <a:defRPr>
                <a:solidFill>
                  <a:schemeClr val="bg2"/>
                </a:solidFill>
                <a:latin typeface="+mn-lt"/>
              </a:defRPr>
            </a:lvl2pPr>
            <a:lvl3pPr>
              <a:defRPr>
                <a:solidFill>
                  <a:schemeClr val="bg2"/>
                </a:solidFill>
                <a:latin typeface="+mn-lt"/>
              </a:defRPr>
            </a:lvl3pPr>
            <a:lvl4pPr>
              <a:defRPr>
                <a:solidFill>
                  <a:schemeClr val="bg2"/>
                </a:solidFill>
                <a:latin typeface="+mn-lt"/>
              </a:defRPr>
            </a:lvl4pPr>
            <a:lvl5pPr>
              <a:defRPr>
                <a:solidFill>
                  <a:schemeClr val="bg2"/>
                </a:solidFill>
                <a:latin typeface="+mn-lt"/>
              </a:defRPr>
            </a:lvl5pPr>
          </a:lstStyle>
          <a:p>
            <a:pPr lvl="0"/>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1756" y="192246"/>
            <a:ext cx="1467612" cy="288036"/>
          </a:xfrm>
          <a:prstGeom prst="rect">
            <a:avLst/>
          </a:prstGeom>
        </p:spPr>
      </p:pic>
    </p:spTree>
    <p:extLst>
      <p:ext uri="{BB962C8B-B14F-4D97-AF65-F5344CB8AC3E}">
        <p14:creationId xmlns:p14="http://schemas.microsoft.com/office/powerpoint/2010/main" val="8103330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rgbClr val="182B49"/>
        </a:solidFill>
        <a:effectLst/>
      </p:bgPr>
    </p:bg>
    <p:spTree>
      <p:nvGrpSpPr>
        <p:cNvPr id="1" name=""/>
        <p:cNvGrpSpPr/>
        <p:nvPr/>
      </p:nvGrpSpPr>
      <p:grpSpPr>
        <a:xfrm>
          <a:off x="0" y="0"/>
          <a:ext cx="0" cy="0"/>
          <a:chOff x="0" y="0"/>
          <a:chExt cx="0" cy="0"/>
        </a:xfrm>
      </p:grpSpPr>
      <p:sp>
        <p:nvSpPr>
          <p:cNvPr id="5" name="Text Placeholder 6"/>
          <p:cNvSpPr>
            <a:spLocks noGrp="1"/>
          </p:cNvSpPr>
          <p:nvPr>
            <p:ph type="body" sz="quarter" idx="10"/>
          </p:nvPr>
        </p:nvSpPr>
        <p:spPr>
          <a:xfrm>
            <a:off x="324249" y="807547"/>
            <a:ext cx="8520073" cy="4085262"/>
          </a:xfrm>
          <a:prstGeom prst="rect">
            <a:avLst/>
          </a:prstGeom>
        </p:spPr>
        <p:txBody>
          <a:bodyPr lIns="0">
            <a:noAutofit/>
          </a:bodyPr>
          <a:lstStyle>
            <a:lvl1pPr marL="0" indent="0">
              <a:lnSpc>
                <a:spcPts val="1500"/>
              </a:lnSpc>
              <a:spcBef>
                <a:spcPts val="278"/>
              </a:spcBef>
              <a:buFontTx/>
              <a:buNone/>
              <a:defRPr sz="1500" baseline="0">
                <a:solidFill>
                  <a:srgbClr val="FFFFFF"/>
                </a:solidFill>
                <a:latin typeface="Calibri" charset="0"/>
                <a:cs typeface="Arial"/>
              </a:defRPr>
            </a:lvl1pPr>
            <a:lvl2pPr>
              <a:defRPr>
                <a:solidFill>
                  <a:schemeClr val="bg2"/>
                </a:solidFill>
                <a:latin typeface="+mn-lt"/>
              </a:defRPr>
            </a:lvl2pPr>
            <a:lvl3pPr>
              <a:defRPr>
                <a:solidFill>
                  <a:schemeClr val="bg2"/>
                </a:solidFill>
                <a:latin typeface="+mn-lt"/>
              </a:defRPr>
            </a:lvl3pPr>
            <a:lvl4pPr>
              <a:defRPr>
                <a:solidFill>
                  <a:schemeClr val="bg2"/>
                </a:solidFill>
                <a:latin typeface="+mn-lt"/>
              </a:defRPr>
            </a:lvl4pPr>
            <a:lvl5pPr>
              <a:defRPr>
                <a:solidFill>
                  <a:schemeClr val="bg2"/>
                </a:solidFill>
                <a:latin typeface="+mn-lt"/>
              </a:defRPr>
            </a:lvl5pPr>
          </a:lstStyle>
          <a:p>
            <a:pPr lvl="0"/>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1757" y="192246"/>
            <a:ext cx="1467612" cy="288036"/>
          </a:xfrm>
          <a:prstGeom prst="rect">
            <a:avLst/>
          </a:prstGeom>
        </p:spPr>
      </p:pic>
    </p:spTree>
    <p:extLst>
      <p:ext uri="{BB962C8B-B14F-4D97-AF65-F5344CB8AC3E}">
        <p14:creationId xmlns:p14="http://schemas.microsoft.com/office/powerpoint/2010/main" val="390058805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Custom Layout">
    <p:bg>
      <p:bgPr>
        <a:solidFill>
          <a:srgbClr val="006A96"/>
        </a:solid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p:nvPr>
        </p:nvSpPr>
        <p:spPr>
          <a:xfrm>
            <a:off x="324249" y="807547"/>
            <a:ext cx="8520073" cy="4085262"/>
          </a:xfrm>
          <a:prstGeom prst="rect">
            <a:avLst/>
          </a:prstGeom>
        </p:spPr>
        <p:txBody>
          <a:bodyPr lIns="0">
            <a:noAutofit/>
          </a:bodyPr>
          <a:lstStyle>
            <a:lvl1pPr marL="0" indent="0">
              <a:lnSpc>
                <a:spcPts val="1500"/>
              </a:lnSpc>
              <a:spcBef>
                <a:spcPts val="278"/>
              </a:spcBef>
              <a:buFontTx/>
              <a:buNone/>
              <a:defRPr sz="1500" baseline="0">
                <a:solidFill>
                  <a:srgbClr val="FFFFFF"/>
                </a:solidFill>
                <a:latin typeface="Calibri" charset="0"/>
                <a:cs typeface="Arial"/>
              </a:defRPr>
            </a:lvl1pPr>
            <a:lvl2pPr>
              <a:defRPr>
                <a:solidFill>
                  <a:schemeClr val="bg2"/>
                </a:solidFill>
                <a:latin typeface="+mn-lt"/>
              </a:defRPr>
            </a:lvl2pPr>
            <a:lvl3pPr>
              <a:defRPr>
                <a:solidFill>
                  <a:schemeClr val="bg2"/>
                </a:solidFill>
                <a:latin typeface="+mn-lt"/>
              </a:defRPr>
            </a:lvl3pPr>
            <a:lvl4pPr>
              <a:defRPr>
                <a:solidFill>
                  <a:schemeClr val="bg2"/>
                </a:solidFill>
                <a:latin typeface="+mn-lt"/>
              </a:defRPr>
            </a:lvl4pPr>
            <a:lvl5pPr>
              <a:defRPr>
                <a:solidFill>
                  <a:schemeClr val="bg2"/>
                </a:solidFill>
                <a:latin typeface="+mn-lt"/>
              </a:defRPr>
            </a:lvl5pPr>
          </a:lstStyle>
          <a:p>
            <a:pPr lvl="0"/>
            <a:endParaRPr 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1757" y="192246"/>
            <a:ext cx="1467612" cy="288036"/>
          </a:xfrm>
          <a:prstGeom prst="rect">
            <a:avLst/>
          </a:prstGeom>
        </p:spPr>
      </p:pic>
    </p:spTree>
    <p:extLst>
      <p:ext uri="{BB962C8B-B14F-4D97-AF65-F5344CB8AC3E}">
        <p14:creationId xmlns:p14="http://schemas.microsoft.com/office/powerpoint/2010/main" val="17470316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80360" y="2322746"/>
            <a:ext cx="3424428" cy="672084"/>
          </a:xfrm>
          <a:prstGeom prst="rect">
            <a:avLst/>
          </a:prstGeom>
        </p:spPr>
      </p:pic>
    </p:spTree>
    <p:extLst>
      <p:ext uri="{BB962C8B-B14F-4D97-AF65-F5344CB8AC3E}">
        <p14:creationId xmlns:p14="http://schemas.microsoft.com/office/powerpoint/2010/main" val="11146878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182B49"/>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71434" y="2321433"/>
            <a:ext cx="3424428" cy="672084"/>
          </a:xfrm>
          <a:prstGeom prst="rect">
            <a:avLst/>
          </a:prstGeom>
        </p:spPr>
      </p:pic>
    </p:spTree>
    <p:extLst>
      <p:ext uri="{BB962C8B-B14F-4D97-AF65-F5344CB8AC3E}">
        <p14:creationId xmlns:p14="http://schemas.microsoft.com/office/powerpoint/2010/main" val="42258232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Custom Layout">
    <p:bg>
      <p:bgPr>
        <a:solidFill>
          <a:srgbClr val="006A96"/>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71434" y="2321433"/>
            <a:ext cx="3424428" cy="672084"/>
          </a:xfrm>
          <a:prstGeom prst="rect">
            <a:avLst/>
          </a:prstGeom>
        </p:spPr>
      </p:pic>
    </p:spTree>
    <p:extLst>
      <p:ext uri="{BB962C8B-B14F-4D97-AF65-F5344CB8AC3E}">
        <p14:creationId xmlns:p14="http://schemas.microsoft.com/office/powerpoint/2010/main" val="3410834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_Title Slide - White+Sea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288697" y="1487385"/>
            <a:ext cx="8573264" cy="1496592"/>
          </a:xfrm>
        </p:spPr>
        <p:txBody>
          <a:bodyPr lIns="0" tIns="0" rIns="0" bIns="0" anchor="b" anchorCtr="1">
            <a:noAutofit/>
          </a:bodyPr>
          <a:lstStyle>
            <a:lvl1pPr algn="ctr">
              <a:lnSpc>
                <a:spcPts val="2850"/>
              </a:lnSpc>
              <a:defRPr sz="3300" b="1" cap="all" baseline="0">
                <a:solidFill>
                  <a:srgbClr val="FFFFFF"/>
                </a:solidFill>
                <a:latin typeface="calibri" charset="0"/>
              </a:defRPr>
            </a:lvl1pPr>
          </a:lstStyle>
          <a:p>
            <a:r>
              <a:rPr lang="en-US" dirty="0"/>
              <a:t>Click to Add Title</a:t>
            </a:r>
          </a:p>
        </p:txBody>
      </p:sp>
      <p:sp>
        <p:nvSpPr>
          <p:cNvPr id="10" name="Subtitle 2"/>
          <p:cNvSpPr>
            <a:spLocks noGrp="1"/>
          </p:cNvSpPr>
          <p:nvPr>
            <p:ph type="subTitle" idx="1" hasCustomPrompt="1"/>
          </p:nvPr>
        </p:nvSpPr>
        <p:spPr>
          <a:xfrm>
            <a:off x="288697" y="3029822"/>
            <a:ext cx="8573264" cy="1465338"/>
          </a:xfrm>
        </p:spPr>
        <p:txBody>
          <a:bodyPr lIns="0" tIns="0" rIns="0" bIns="0" anchor="t" anchorCtr="1">
            <a:noAutofit/>
          </a:bodyPr>
          <a:lstStyle>
            <a:lvl1pPr marL="0" indent="0" algn="ctr">
              <a:lnSpc>
                <a:spcPts val="1350"/>
              </a:lnSpc>
              <a:spcBef>
                <a:spcPts val="0"/>
              </a:spcBef>
              <a:buNone/>
              <a:defRPr sz="1500" baseline="0">
                <a:solidFill>
                  <a:srgbClr val="FFFFFF"/>
                </a:solidFill>
                <a:latin typeface="Calibri" charset="0"/>
              </a:defRPr>
            </a:lvl1pPr>
            <a:lvl2pPr marL="257129" indent="0" algn="ctr">
              <a:buNone/>
              <a:defRPr>
                <a:solidFill>
                  <a:schemeClr val="tx1">
                    <a:tint val="75000"/>
                  </a:schemeClr>
                </a:solidFill>
              </a:defRPr>
            </a:lvl2pPr>
            <a:lvl3pPr marL="514259" indent="0" algn="ctr">
              <a:buNone/>
              <a:defRPr>
                <a:solidFill>
                  <a:schemeClr val="tx1">
                    <a:tint val="75000"/>
                  </a:schemeClr>
                </a:solidFill>
              </a:defRPr>
            </a:lvl3pPr>
            <a:lvl4pPr marL="771386" indent="0" algn="ctr">
              <a:buNone/>
              <a:defRPr>
                <a:solidFill>
                  <a:schemeClr val="tx1">
                    <a:tint val="75000"/>
                  </a:schemeClr>
                </a:solidFill>
              </a:defRPr>
            </a:lvl4pPr>
            <a:lvl5pPr marL="1028514" indent="0" algn="ctr">
              <a:buNone/>
              <a:defRPr>
                <a:solidFill>
                  <a:schemeClr val="tx1">
                    <a:tint val="75000"/>
                  </a:schemeClr>
                </a:solidFill>
              </a:defRPr>
            </a:lvl5pPr>
            <a:lvl6pPr marL="1285642" indent="0" algn="ctr">
              <a:buNone/>
              <a:defRPr>
                <a:solidFill>
                  <a:schemeClr val="tx1">
                    <a:tint val="75000"/>
                  </a:schemeClr>
                </a:solidFill>
              </a:defRPr>
            </a:lvl6pPr>
            <a:lvl7pPr marL="1542770" indent="0" algn="ctr">
              <a:buNone/>
              <a:defRPr>
                <a:solidFill>
                  <a:schemeClr val="tx1">
                    <a:tint val="75000"/>
                  </a:schemeClr>
                </a:solidFill>
              </a:defRPr>
            </a:lvl7pPr>
            <a:lvl8pPr marL="1799899" indent="0" algn="ctr">
              <a:buNone/>
              <a:defRPr>
                <a:solidFill>
                  <a:schemeClr val="tx1">
                    <a:tint val="75000"/>
                  </a:schemeClr>
                </a:solidFill>
              </a:defRPr>
            </a:lvl8pPr>
            <a:lvl9pPr marL="2057027" indent="0" algn="ctr">
              <a:buNone/>
              <a:defRPr>
                <a:solidFill>
                  <a:schemeClr val="tx1">
                    <a:tint val="75000"/>
                  </a:schemeClr>
                </a:solidFill>
              </a:defRPr>
            </a:lvl9pPr>
          </a:lstStyle>
          <a:p>
            <a:r>
              <a:rPr lang="en-US" dirty="0"/>
              <a:t>Click to Add Subtitle</a:t>
            </a: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1757" y="192246"/>
            <a:ext cx="1467612" cy="288036"/>
          </a:xfrm>
          <a:prstGeom prst="rect">
            <a:avLst/>
          </a:prstGeom>
        </p:spPr>
      </p:pic>
    </p:spTree>
    <p:extLst>
      <p:ext uri="{BB962C8B-B14F-4D97-AF65-F5344CB8AC3E}">
        <p14:creationId xmlns:p14="http://schemas.microsoft.com/office/powerpoint/2010/main" val="11327795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216" y="1085850"/>
            <a:ext cx="6619244" cy="2497186"/>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66216" y="3583035"/>
            <a:ext cx="6619244" cy="646065"/>
          </a:xfrm>
        </p:spPr>
        <p:txBody>
          <a:bodyPr anchor="t"/>
          <a:lstStyle>
            <a:lvl1pPr marL="0" indent="0" algn="l">
              <a:buNone/>
              <a:defRPr cap="all">
                <a:solidFill>
                  <a:schemeClr val="accent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7B56107-F58D-904D-A807-D7C722F884BE}" type="datetimeFigureOut">
              <a:rPr lang="en-US" smtClean="0"/>
              <a:pPr/>
              <a:t>5/14/2020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E39AC3-0E75-AD46-AE71-AE18BB921AE3}" type="slidenum">
              <a:rPr lang="en-US" smtClean="0"/>
              <a:pPr/>
              <a:t>‹#›</a:t>
            </a:fld>
            <a:endParaRPr lang="en-US"/>
          </a:p>
        </p:txBody>
      </p:sp>
    </p:spTree>
    <p:extLst>
      <p:ext uri="{BB962C8B-B14F-4D97-AF65-F5344CB8AC3E}">
        <p14:creationId xmlns:p14="http://schemas.microsoft.com/office/powerpoint/2010/main" val="241893381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0A92DF2-5E12-44B6-A5C9-2DA0DEA1EBF3}" type="datetimeFigureOut">
              <a:rPr lang="en-US" smtClean="0">
                <a:solidFill>
                  <a:srgbClr val="ACD433"/>
                </a:solidFill>
              </a:rPr>
              <a:pPr/>
              <a:t>5/14/2020</a:t>
            </a:fld>
            <a:endParaRPr lang="en-US">
              <a:solidFill>
                <a:srgbClr val="ACD433"/>
              </a:solidFill>
            </a:endParaRPr>
          </a:p>
        </p:txBody>
      </p:sp>
      <p:sp>
        <p:nvSpPr>
          <p:cNvPr id="5" name="Footer Placeholder 4"/>
          <p:cNvSpPr>
            <a:spLocks noGrp="1"/>
          </p:cNvSpPr>
          <p:nvPr>
            <p:ph type="ftr" sz="quarter" idx="11"/>
          </p:nvPr>
        </p:nvSpPr>
        <p:spPr/>
        <p:txBody>
          <a:bodyPr/>
          <a:lstStyle/>
          <a:p>
            <a:endParaRPr lang="en-US">
              <a:solidFill>
                <a:srgbClr val="ACD433"/>
              </a:solidFill>
            </a:endParaRPr>
          </a:p>
        </p:txBody>
      </p:sp>
      <p:sp>
        <p:nvSpPr>
          <p:cNvPr id="6" name="Slide Number Placeholder 5"/>
          <p:cNvSpPr>
            <a:spLocks noGrp="1"/>
          </p:cNvSpPr>
          <p:nvPr>
            <p:ph type="sldNum" sz="quarter" idx="12"/>
          </p:nvPr>
        </p:nvSpPr>
        <p:spPr/>
        <p:txBody>
          <a:bodyPr/>
          <a:lstStyle/>
          <a:p>
            <a:fld id="{22D40453-D0C4-4CA3-BC9D-2572FDD05CE6}"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9865118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217" y="2146300"/>
            <a:ext cx="6619243" cy="1436735"/>
          </a:xfrm>
        </p:spPr>
        <p:txBody>
          <a:bodyPr anchor="b"/>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866216" y="3583036"/>
            <a:ext cx="6619244" cy="645300"/>
          </a:xfrm>
        </p:spPr>
        <p:txBody>
          <a:bodyPr anchor="t"/>
          <a:lstStyle>
            <a:lvl1pPr marL="0" indent="0" algn="l">
              <a:buNone/>
              <a:defRPr sz="1500" cap="all">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796027F-7875-4030-9381-8BD8C4F21935}" type="datetimeFigureOut">
              <a:rPr lang="en-US" smtClean="0"/>
              <a:t>5/14/2020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062717655"/>
      </p:ext>
    </p:extLst>
  </p:cSld>
  <p:clrMapOvr>
    <a:masterClrMapping/>
  </p:clrMapOvr>
  <p:hf hdr="0" dt="0"/>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27485" y="1545432"/>
            <a:ext cx="3297254" cy="3146822"/>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240870" y="1542069"/>
            <a:ext cx="3297256" cy="3150184"/>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smtClean="0"/>
              <a:t>5/14/2020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839757427"/>
      </p:ext>
    </p:extLst>
  </p:cSld>
  <p:clrMapOvr>
    <a:masterClrMapping/>
  </p:clrMapOvr>
  <p:hf hdr="0" dt="0"/>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27485" y="1428750"/>
            <a:ext cx="3297254" cy="432197"/>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27485" y="1885950"/>
            <a:ext cx="3297254" cy="2806304"/>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40872" y="1428750"/>
            <a:ext cx="3297254" cy="432197"/>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240872" y="1885950"/>
            <a:ext cx="3297254" cy="2806304"/>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smtClean="0"/>
              <a:t>5/14/2020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706936283"/>
      </p:ext>
    </p:extLst>
  </p:cSld>
  <p:clrMapOvr>
    <a:masterClrMapping/>
  </p:clrMapOvr>
  <p:hf hdr="0" dt="0"/>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smtClean="0"/>
              <a:t>5/14/2020</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672140150"/>
      </p:ext>
    </p:extLst>
  </p:cSld>
  <p:clrMapOvr>
    <a:masterClrMapping/>
  </p:clrMapOvr>
  <p:hf hdr="0" dt="0"/>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smtClean="0"/>
              <a:t>5/14/2020</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473065475"/>
      </p:ext>
    </p:extLst>
  </p:cSld>
  <p:clrMapOvr>
    <a:masterClrMapping/>
  </p:clrMapOvr>
  <p:hf hdr="0" dt="0"/>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216" y="1085850"/>
            <a:ext cx="2550798" cy="1085850"/>
          </a:xfrm>
        </p:spPr>
        <p:txBody>
          <a:bodyPr anchor="b"/>
          <a:lstStyle>
            <a:lvl1pPr algn="l">
              <a:defRPr sz="1800" b="0"/>
            </a:lvl1pPr>
          </a:lstStyle>
          <a:p>
            <a:r>
              <a:rPr lang="en-US"/>
              <a:t>Click to edit Master title style</a:t>
            </a:r>
            <a:endParaRPr lang="en-US" dirty="0"/>
          </a:p>
        </p:txBody>
      </p:sp>
      <p:sp>
        <p:nvSpPr>
          <p:cNvPr id="3" name="Content Placeholder 2"/>
          <p:cNvSpPr>
            <a:spLocks noGrp="1"/>
          </p:cNvSpPr>
          <p:nvPr>
            <p:ph idx="1"/>
          </p:nvPr>
        </p:nvSpPr>
        <p:spPr>
          <a:xfrm>
            <a:off x="3588462" y="1085850"/>
            <a:ext cx="3896998" cy="3429000"/>
          </a:xfrm>
        </p:spPr>
        <p:txBody>
          <a:bodyPr anchor="ctr">
            <a:normAutofit/>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6216" y="2346961"/>
            <a:ext cx="2550797" cy="2171699"/>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7" name="Date Placeholder 4"/>
          <p:cNvSpPr>
            <a:spLocks noGrp="1"/>
          </p:cNvSpPr>
          <p:nvPr>
            <p:ph type="dt" sz="half" idx="10"/>
          </p:nvPr>
        </p:nvSpPr>
        <p:spPr/>
        <p:txBody>
          <a:bodyPr/>
          <a:lstStyle/>
          <a:p>
            <a:fld id="{4509A250-FF31-4206-8172-F9D3106AACB1}" type="datetimeFigureOut">
              <a:rPr lang="en-US" smtClean="0"/>
              <a:t>5/14/2020</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911779432"/>
      </p:ext>
    </p:extLst>
  </p:cSld>
  <p:clrMapOvr>
    <a:masterClrMapping/>
  </p:clrMapOvr>
  <p:hf hdr="0" dt="0"/>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cSld name="Header w/copy">
    <p:spTree>
      <p:nvGrpSpPr>
        <p:cNvPr id="1" name=""/>
        <p:cNvGrpSpPr/>
        <p:nvPr/>
      </p:nvGrpSpPr>
      <p:grpSpPr>
        <a:xfrm>
          <a:off x="0" y="0"/>
          <a:ext cx="0" cy="0"/>
          <a:chOff x="0" y="0"/>
          <a:chExt cx="0" cy="0"/>
        </a:xfrm>
      </p:grpSpPr>
      <p:sp>
        <p:nvSpPr>
          <p:cNvPr id="20" name="Text Placeholder 19">
            <a:extLst>
              <a:ext uri="{FF2B5EF4-FFF2-40B4-BE49-F238E27FC236}">
                <a16:creationId xmlns:a16="http://schemas.microsoft.com/office/drawing/2014/main" id="{BA3E27AB-E22C-2E4F-A3EA-44DAE3ABD63C}"/>
              </a:ext>
            </a:extLst>
          </p:cNvPr>
          <p:cNvSpPr>
            <a:spLocks noGrp="1"/>
          </p:cNvSpPr>
          <p:nvPr>
            <p:ph type="body" sz="quarter" idx="13" hasCustomPrompt="1"/>
          </p:nvPr>
        </p:nvSpPr>
        <p:spPr>
          <a:xfrm>
            <a:off x="1097280" y="1554480"/>
            <a:ext cx="6858000" cy="582788"/>
          </a:xfrm>
          <a:prstGeom prst="rect">
            <a:avLst/>
          </a:prstGeom>
        </p:spPr>
        <p:txBody>
          <a:bodyPr>
            <a:spAutoFit/>
          </a:bodyPr>
          <a:lstStyle>
            <a:lvl1pPr marL="0" marR="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b="0" i="0" baseline="0">
                <a:solidFill>
                  <a:srgbClr val="58595B"/>
                </a:solidFill>
                <a:latin typeface="Helvetica Regular" pitchFamily="2" charset="0"/>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sz="1400" b="0" i="0" kern="1200" dirty="0">
                <a:solidFill>
                  <a:srgbClr val="58595B"/>
                </a:solidFill>
                <a:effectLst/>
                <a:latin typeface="Helvetica" pitchFamily="2" charset="0"/>
                <a:ea typeface="+mn-ea"/>
                <a:cs typeface="+mn-cs"/>
              </a:rPr>
              <a:t>Lorem ipsum dolor sit </a:t>
            </a:r>
            <a:r>
              <a:rPr lang="en-US" sz="1400" b="0" i="0" kern="1200" dirty="0" err="1">
                <a:solidFill>
                  <a:srgbClr val="58595B"/>
                </a:solidFill>
                <a:effectLst/>
                <a:latin typeface="Helvetica" pitchFamily="2" charset="0"/>
                <a:ea typeface="+mn-ea"/>
                <a:cs typeface="+mn-cs"/>
              </a:rPr>
              <a:t>amet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consectetur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adipiscing</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elit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sed</a:t>
            </a:r>
            <a:r>
              <a:rPr lang="en-US" sz="1400" b="0" i="0" kern="1200" dirty="0">
                <a:solidFill>
                  <a:srgbClr val="58595B"/>
                </a:solidFill>
                <a:effectLst/>
                <a:latin typeface="Helvetica" pitchFamily="2" charset="0"/>
                <a:ea typeface="+mn-ea"/>
                <a:cs typeface="+mn-cs"/>
              </a:rPr>
              <a:t> do </a:t>
            </a:r>
            <a:r>
              <a:rPr lang="en-US" sz="1400" b="0" i="0" kern="1200" dirty="0" err="1">
                <a:solidFill>
                  <a:srgbClr val="58595B"/>
                </a:solidFill>
                <a:effectLst/>
                <a:latin typeface="Helvetica" pitchFamily="2" charset="0"/>
                <a:ea typeface="+mn-ea"/>
                <a:cs typeface="+mn-cs"/>
              </a:rPr>
              <a:t>eiusmod</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tempor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incididunt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ut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labore</a:t>
            </a:r>
            <a:r>
              <a:rPr lang="en-US" sz="1400" b="0" i="0" kern="1200" dirty="0">
                <a:solidFill>
                  <a:srgbClr val="58595B"/>
                </a:solidFill>
                <a:effectLst/>
                <a:latin typeface="Helvetica" pitchFamily="2" charset="0"/>
                <a:ea typeface="+mn-ea"/>
                <a:cs typeface="+mn-cs"/>
              </a:rPr>
              <a:t> et dolore magna </a:t>
            </a:r>
            <a:r>
              <a:rPr lang="en-US" sz="1400" b="0" i="0" kern="1200" dirty="0" err="1">
                <a:solidFill>
                  <a:srgbClr val="58595B"/>
                </a:solidFill>
                <a:effectLst/>
                <a:latin typeface="Helvetica" pitchFamily="2" charset="0"/>
                <a:ea typeface="+mn-ea"/>
                <a:cs typeface="+mn-cs"/>
              </a:rPr>
              <a:t>aliqua</a:t>
            </a:r>
            <a:r>
              <a:rPr lang="en-US" sz="1400" b="0" i="0" kern="1200" dirty="0">
                <a:solidFill>
                  <a:srgbClr val="58595B"/>
                </a:solidFill>
                <a:effectLst/>
                <a:latin typeface="Helvetica" pitchFamily="2" charset="0"/>
                <a:ea typeface="+mn-ea"/>
                <a:cs typeface="+mn-cs"/>
              </a:rPr>
              <a:t>. Ut </a:t>
            </a:r>
            <a:r>
              <a:rPr lang="en-US" sz="1400" b="0" i="0" kern="1200" dirty="0" err="1">
                <a:solidFill>
                  <a:srgbClr val="58595B"/>
                </a:solidFill>
                <a:effectLst/>
                <a:latin typeface="Helvetica" pitchFamily="2" charset="0"/>
                <a:ea typeface="+mn-ea"/>
                <a:cs typeface="+mn-cs"/>
              </a:rPr>
              <a:t>enim</a:t>
            </a:r>
            <a:r>
              <a:rPr lang="en-US" sz="1400" b="0" i="0" kern="1200" dirty="0">
                <a:solidFill>
                  <a:srgbClr val="58595B"/>
                </a:solidFill>
                <a:effectLst/>
                <a:latin typeface="Helvetica" pitchFamily="2" charset="0"/>
                <a:ea typeface="+mn-ea"/>
                <a:cs typeface="+mn-cs"/>
              </a:rPr>
              <a:t> ad minim </a:t>
            </a:r>
            <a:r>
              <a:rPr lang="en-US" sz="1400" b="0" i="0" kern="1200" dirty="0" err="1">
                <a:solidFill>
                  <a:srgbClr val="58595B"/>
                </a:solidFill>
                <a:effectLst/>
                <a:latin typeface="Helvetica" pitchFamily="2" charset="0"/>
                <a:ea typeface="+mn-ea"/>
                <a:cs typeface="+mn-cs"/>
              </a:rPr>
              <a:t>veniam</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quis</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nostrud</a:t>
            </a:r>
            <a:r>
              <a:rPr lang="en-US" sz="1400" b="0" i="0" kern="1200" dirty="0">
                <a:solidFill>
                  <a:srgbClr val="58595B"/>
                </a:solidFill>
                <a:effectLst/>
                <a:latin typeface="Helvetica" pitchFamily="2" charset="0"/>
                <a:ea typeface="+mn-ea"/>
                <a:cs typeface="+mn-cs"/>
              </a:rPr>
              <a:t> exercitation </a:t>
            </a:r>
            <a:r>
              <a:rPr lang="en-US" sz="1400" b="0" i="0" kern="1200" dirty="0" err="1">
                <a:solidFill>
                  <a:srgbClr val="58595B"/>
                </a:solidFill>
                <a:effectLst/>
                <a:latin typeface="Helvetica" pitchFamily="2" charset="0"/>
                <a:ea typeface="+mn-ea"/>
                <a:cs typeface="+mn-cs"/>
              </a:rPr>
              <a:t>ullamco</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laboris</a:t>
            </a:r>
            <a:r>
              <a:rPr lang="en-US" sz="1400" b="0" i="0" kern="1200" dirty="0">
                <a:solidFill>
                  <a:srgbClr val="58595B"/>
                </a:solidFill>
                <a:effectLst/>
                <a:latin typeface="Helvetica" pitchFamily="2" charset="0"/>
                <a:ea typeface="+mn-ea"/>
                <a:cs typeface="+mn-cs"/>
              </a:rPr>
              <a:t> nisi </a:t>
            </a:r>
            <a:r>
              <a:rPr lang="en-US" sz="1400" b="0" i="0" kern="1200" dirty="0" err="1">
                <a:solidFill>
                  <a:srgbClr val="58595B"/>
                </a:solidFill>
                <a:effectLst/>
                <a:latin typeface="Helvetica" pitchFamily="2" charset="0"/>
                <a:ea typeface="+mn-ea"/>
                <a:cs typeface="+mn-cs"/>
              </a:rPr>
              <a:t>ut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aliquip</a:t>
            </a:r>
            <a:r>
              <a:rPr lang="en-US" sz="1400" b="0" i="0" kern="1200" dirty="0">
                <a:solidFill>
                  <a:srgbClr val="58595B"/>
                </a:solidFill>
                <a:effectLst/>
                <a:latin typeface="Helvetica" pitchFamily="2" charset="0"/>
                <a:ea typeface="+mn-ea"/>
                <a:cs typeface="+mn-cs"/>
              </a:rPr>
              <a:t> ex </a:t>
            </a:r>
            <a:r>
              <a:rPr lang="en-US" sz="1400" b="0" i="0" kern="1200" dirty="0" err="1">
                <a:solidFill>
                  <a:srgbClr val="58595B"/>
                </a:solidFill>
                <a:effectLst/>
                <a:latin typeface="Helvetica" pitchFamily="2" charset="0"/>
                <a:ea typeface="+mn-ea"/>
                <a:cs typeface="+mn-cs"/>
              </a:rPr>
              <a:t>ead</a:t>
            </a:r>
            <a:r>
              <a:rPr lang="en-US" sz="1400" b="0" i="0" kern="1200" dirty="0">
                <a:solidFill>
                  <a:srgbClr val="58595B"/>
                </a:solidFill>
                <a:effectLst/>
                <a:latin typeface="Helvetica" pitchFamily="2" charset="0"/>
                <a:ea typeface="+mn-ea"/>
                <a:cs typeface="+mn-cs"/>
              </a:rPr>
              <a:t>.</a:t>
            </a:r>
          </a:p>
        </p:txBody>
      </p:sp>
      <p:sp>
        <p:nvSpPr>
          <p:cNvPr id="24" name="Text Placeholder 23">
            <a:extLst>
              <a:ext uri="{FF2B5EF4-FFF2-40B4-BE49-F238E27FC236}">
                <a16:creationId xmlns:a16="http://schemas.microsoft.com/office/drawing/2014/main" id="{B75E8B6C-2945-AB43-B572-F1D51C630C53}"/>
              </a:ext>
            </a:extLst>
          </p:cNvPr>
          <p:cNvSpPr>
            <a:spLocks noGrp="1"/>
          </p:cNvSpPr>
          <p:nvPr>
            <p:ph type="body" sz="quarter" idx="15" hasCustomPrompt="1"/>
          </p:nvPr>
        </p:nvSpPr>
        <p:spPr>
          <a:xfrm>
            <a:off x="1097280" y="1188720"/>
            <a:ext cx="6858000" cy="215444"/>
          </a:xfrm>
          <a:prstGeom prst="rect">
            <a:avLst/>
          </a:prstGeom>
        </p:spPr>
        <p:txBody>
          <a:bodyPr>
            <a:spAutoFit/>
          </a:bodyPr>
          <a:lstStyle>
            <a:lvl1pPr marL="0" indent="0">
              <a:lnSpc>
                <a:spcPct val="100000"/>
              </a:lnSpc>
              <a:buFontTx/>
              <a:buNone/>
              <a:defRPr b="1" i="0" cap="all" baseline="0">
                <a:latin typeface="Helvetica" pitchFamily="2" charset="0"/>
              </a:defRPr>
            </a:lvl1pPr>
          </a:lstStyle>
          <a:p>
            <a:pPr lvl="0"/>
            <a:r>
              <a:rPr lang="en-US" dirty="0"/>
              <a:t>SUBHEAD</a:t>
            </a:r>
          </a:p>
        </p:txBody>
      </p:sp>
      <p:sp>
        <p:nvSpPr>
          <p:cNvPr id="30" name="Date Placeholder 29">
            <a:extLst>
              <a:ext uri="{FF2B5EF4-FFF2-40B4-BE49-F238E27FC236}">
                <a16:creationId xmlns:a16="http://schemas.microsoft.com/office/drawing/2014/main" id="{1F6F2740-8429-6B4A-A574-66C4F5DDF862}"/>
              </a:ext>
            </a:extLst>
          </p:cNvPr>
          <p:cNvSpPr>
            <a:spLocks noGrp="1"/>
          </p:cNvSpPr>
          <p:nvPr>
            <p:ph type="dt" sz="half" idx="18"/>
          </p:nvPr>
        </p:nvSpPr>
        <p:spPr/>
        <p:txBody>
          <a:bodyPr/>
          <a:lstStyle/>
          <a:p>
            <a:fld id="{FA6EA13E-D85D-234A-B454-2515B0E8FC3F}" type="datetime4">
              <a:rPr lang="en-US" smtClean="0"/>
              <a:t>May 14, 2020</a:t>
            </a:fld>
            <a:endParaRPr lang="en-US" dirty="0"/>
          </a:p>
        </p:txBody>
      </p:sp>
      <p:sp>
        <p:nvSpPr>
          <p:cNvPr id="31" name="Slide Number Placeholder 30">
            <a:extLst>
              <a:ext uri="{FF2B5EF4-FFF2-40B4-BE49-F238E27FC236}">
                <a16:creationId xmlns:a16="http://schemas.microsoft.com/office/drawing/2014/main" id="{761AA930-3E3D-D743-BA3C-3CC35B2CB369}"/>
              </a:ext>
            </a:extLst>
          </p:cNvPr>
          <p:cNvSpPr>
            <a:spLocks noGrp="1"/>
          </p:cNvSpPr>
          <p:nvPr>
            <p:ph type="sldNum" sz="quarter" idx="19"/>
          </p:nvPr>
        </p:nvSpPr>
        <p:spPr/>
        <p:txBody>
          <a:bodyPr/>
          <a:lstStyle/>
          <a:p>
            <a:fld id="{B6238B5B-F19C-E947-A0BC-87BD7983F871}" type="slidenum">
              <a:rPr lang="en-US" smtClean="0"/>
              <a:pPr/>
              <a:t>‹#›</a:t>
            </a:fld>
            <a:endParaRPr lang="en-US" dirty="0"/>
          </a:p>
        </p:txBody>
      </p:sp>
      <p:sp>
        <p:nvSpPr>
          <p:cNvPr id="3" name="Title 2">
            <a:extLst>
              <a:ext uri="{FF2B5EF4-FFF2-40B4-BE49-F238E27FC236}">
                <a16:creationId xmlns:a16="http://schemas.microsoft.com/office/drawing/2014/main" id="{8B117F2E-F782-844A-A783-F9F40B77A93D}"/>
              </a:ext>
            </a:extLst>
          </p:cNvPr>
          <p:cNvSpPr>
            <a:spLocks noGrp="1"/>
          </p:cNvSpPr>
          <p:nvPr>
            <p:ph type="title" hasCustomPrompt="1"/>
          </p:nvPr>
        </p:nvSpPr>
        <p:spPr>
          <a:xfrm>
            <a:off x="640077" y="367401"/>
            <a:ext cx="7772400" cy="389979"/>
          </a:xfrm>
        </p:spPr>
        <p:txBody>
          <a:bodyPr anchor="b" anchorCtr="0"/>
          <a:lstStyle/>
          <a:p>
            <a:r>
              <a:rPr lang="en-US" dirty="0"/>
              <a:t>Header w/copy</a:t>
            </a:r>
          </a:p>
        </p:txBody>
      </p:sp>
    </p:spTree>
    <p:extLst>
      <p:ext uri="{BB962C8B-B14F-4D97-AF65-F5344CB8AC3E}">
        <p14:creationId xmlns:p14="http://schemas.microsoft.com/office/powerpoint/2010/main" val="2435423598"/>
      </p:ext>
    </p:extLst>
  </p:cSld>
  <p:clrMapOvr>
    <a:masterClrMapping/>
  </p:clrMapOvr>
  <p:extLst mod="1">
    <p:ext uri="{DCECCB84-F9BA-43D5-87BE-67443E8EF086}">
      <p15:sldGuideLst xmlns:p15="http://schemas.microsoft.com/office/powerpoint/2012/main">
        <p15:guide id="1" pos="28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Slide-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06291" y="4715328"/>
            <a:ext cx="1530858" cy="291592"/>
          </a:xfrm>
          <a:prstGeom prst="rect">
            <a:avLst/>
          </a:prstGeom>
        </p:spPr>
      </p:pic>
      <p:sp>
        <p:nvSpPr>
          <p:cNvPr id="9" name="Title 1"/>
          <p:cNvSpPr>
            <a:spLocks noGrp="1"/>
          </p:cNvSpPr>
          <p:nvPr>
            <p:ph type="ctrTitle" hasCustomPrompt="1"/>
          </p:nvPr>
        </p:nvSpPr>
        <p:spPr>
          <a:xfrm>
            <a:off x="288702" y="1383672"/>
            <a:ext cx="8548212" cy="1102519"/>
          </a:xfrm>
        </p:spPr>
        <p:txBody>
          <a:bodyPr lIns="0" tIns="0" rIns="0" bIns="0" anchor="b" anchorCtr="0">
            <a:noAutofit/>
          </a:bodyPr>
          <a:lstStyle>
            <a:lvl1pPr algn="l">
              <a:lnSpc>
                <a:spcPts val="2250"/>
              </a:lnSpc>
              <a:defRPr sz="2700" b="1" cap="all" baseline="0">
                <a:solidFill>
                  <a:srgbClr val="006C92"/>
                </a:solidFill>
              </a:defRPr>
            </a:lvl1pPr>
          </a:lstStyle>
          <a:p>
            <a:r>
              <a:rPr lang="en-US" dirty="0"/>
              <a:t>Click to Add Title</a:t>
            </a:r>
          </a:p>
        </p:txBody>
      </p:sp>
      <p:sp>
        <p:nvSpPr>
          <p:cNvPr id="10" name="Subtitle 2"/>
          <p:cNvSpPr>
            <a:spLocks noGrp="1"/>
          </p:cNvSpPr>
          <p:nvPr>
            <p:ph type="subTitle" idx="1" hasCustomPrompt="1"/>
          </p:nvPr>
        </p:nvSpPr>
        <p:spPr>
          <a:xfrm>
            <a:off x="288702" y="2595839"/>
            <a:ext cx="8548212" cy="1714904"/>
          </a:xfrm>
        </p:spPr>
        <p:txBody>
          <a:bodyPr lIns="0" tIns="0" rIns="0" bIns="0">
            <a:noAutofit/>
          </a:bodyPr>
          <a:lstStyle>
            <a:lvl1pPr marL="0" indent="0" algn="l">
              <a:lnSpc>
                <a:spcPts val="1350"/>
              </a:lnSpc>
              <a:buNone/>
              <a:defRPr sz="1500" baseline="0">
                <a:solidFill>
                  <a:srgbClr val="006C92"/>
                </a:solidFill>
              </a:defRPr>
            </a:lvl1pPr>
            <a:lvl2pPr marL="257129" indent="0" algn="ctr">
              <a:buNone/>
              <a:defRPr>
                <a:solidFill>
                  <a:schemeClr val="tx1">
                    <a:tint val="75000"/>
                  </a:schemeClr>
                </a:solidFill>
              </a:defRPr>
            </a:lvl2pPr>
            <a:lvl3pPr marL="514259" indent="0" algn="ctr">
              <a:buNone/>
              <a:defRPr>
                <a:solidFill>
                  <a:schemeClr val="tx1">
                    <a:tint val="75000"/>
                  </a:schemeClr>
                </a:solidFill>
              </a:defRPr>
            </a:lvl3pPr>
            <a:lvl4pPr marL="771386" indent="0" algn="ctr">
              <a:buNone/>
              <a:defRPr>
                <a:solidFill>
                  <a:schemeClr val="tx1">
                    <a:tint val="75000"/>
                  </a:schemeClr>
                </a:solidFill>
              </a:defRPr>
            </a:lvl4pPr>
            <a:lvl5pPr marL="1028514" indent="0" algn="ctr">
              <a:buNone/>
              <a:defRPr>
                <a:solidFill>
                  <a:schemeClr val="tx1">
                    <a:tint val="75000"/>
                  </a:schemeClr>
                </a:solidFill>
              </a:defRPr>
            </a:lvl5pPr>
            <a:lvl6pPr marL="1285642" indent="0" algn="ctr">
              <a:buNone/>
              <a:defRPr>
                <a:solidFill>
                  <a:schemeClr val="tx1">
                    <a:tint val="75000"/>
                  </a:schemeClr>
                </a:solidFill>
              </a:defRPr>
            </a:lvl6pPr>
            <a:lvl7pPr marL="1542770" indent="0" algn="ctr">
              <a:buNone/>
              <a:defRPr>
                <a:solidFill>
                  <a:schemeClr val="tx1">
                    <a:tint val="75000"/>
                  </a:schemeClr>
                </a:solidFill>
              </a:defRPr>
            </a:lvl7pPr>
            <a:lvl8pPr marL="1799899" indent="0" algn="ctr">
              <a:buNone/>
              <a:defRPr>
                <a:solidFill>
                  <a:schemeClr val="tx1">
                    <a:tint val="75000"/>
                  </a:schemeClr>
                </a:solidFill>
              </a:defRPr>
            </a:lvl8pPr>
            <a:lvl9pPr marL="2057027" indent="0" algn="ctr">
              <a:buNone/>
              <a:defRPr>
                <a:solidFill>
                  <a:schemeClr val="tx1">
                    <a:tint val="75000"/>
                  </a:schemeClr>
                </a:solidFill>
              </a:defRPr>
            </a:lvl9pPr>
          </a:lstStyle>
          <a:p>
            <a:r>
              <a:rPr lang="en-US" dirty="0"/>
              <a:t>Click to Add Subtitle</a:t>
            </a:r>
          </a:p>
        </p:txBody>
      </p:sp>
    </p:spTree>
    <p:extLst>
      <p:ext uri="{BB962C8B-B14F-4D97-AF65-F5344CB8AC3E}">
        <p14:creationId xmlns:p14="http://schemas.microsoft.com/office/powerpoint/2010/main" val="2736509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Section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06056" y="4718304"/>
            <a:ext cx="1530858" cy="291592"/>
          </a:xfrm>
          <a:prstGeom prst="rect">
            <a:avLst/>
          </a:prstGeom>
        </p:spPr>
      </p:pic>
      <p:sp>
        <p:nvSpPr>
          <p:cNvPr id="6" name="Title 1"/>
          <p:cNvSpPr>
            <a:spLocks noGrp="1"/>
          </p:cNvSpPr>
          <p:nvPr>
            <p:ph type="ctrTitle" hasCustomPrompt="1"/>
          </p:nvPr>
        </p:nvSpPr>
        <p:spPr>
          <a:xfrm>
            <a:off x="288702" y="1383672"/>
            <a:ext cx="8548212" cy="1102519"/>
          </a:xfrm>
        </p:spPr>
        <p:txBody>
          <a:bodyPr lIns="0" tIns="0" rIns="0" bIns="0" anchor="b" anchorCtr="0">
            <a:noAutofit/>
          </a:bodyPr>
          <a:lstStyle>
            <a:lvl1pPr algn="l">
              <a:lnSpc>
                <a:spcPts val="2250"/>
              </a:lnSpc>
              <a:defRPr sz="2700" b="1" cap="all" baseline="0">
                <a:solidFill>
                  <a:srgbClr val="FFFFFF"/>
                </a:solidFill>
              </a:defRPr>
            </a:lvl1pPr>
          </a:lstStyle>
          <a:p>
            <a:r>
              <a:rPr lang="en-US" dirty="0"/>
              <a:t>Click to Add Title</a:t>
            </a:r>
          </a:p>
        </p:txBody>
      </p:sp>
      <p:sp>
        <p:nvSpPr>
          <p:cNvPr id="7" name="Subtitle 2"/>
          <p:cNvSpPr>
            <a:spLocks noGrp="1"/>
          </p:cNvSpPr>
          <p:nvPr>
            <p:ph type="subTitle" idx="1" hasCustomPrompt="1"/>
          </p:nvPr>
        </p:nvSpPr>
        <p:spPr>
          <a:xfrm>
            <a:off x="288702" y="2595839"/>
            <a:ext cx="8548212" cy="1714904"/>
          </a:xfrm>
        </p:spPr>
        <p:txBody>
          <a:bodyPr lIns="0" tIns="0" rIns="0" bIns="0">
            <a:noAutofit/>
          </a:bodyPr>
          <a:lstStyle>
            <a:lvl1pPr marL="0" indent="0" algn="l">
              <a:lnSpc>
                <a:spcPts val="1350"/>
              </a:lnSpc>
              <a:buNone/>
              <a:defRPr sz="1500" baseline="0">
                <a:solidFill>
                  <a:srgbClr val="FFFFFF"/>
                </a:solidFill>
              </a:defRPr>
            </a:lvl1pPr>
            <a:lvl2pPr marL="257129" indent="0" algn="ctr">
              <a:buNone/>
              <a:defRPr>
                <a:solidFill>
                  <a:schemeClr val="tx1">
                    <a:tint val="75000"/>
                  </a:schemeClr>
                </a:solidFill>
              </a:defRPr>
            </a:lvl2pPr>
            <a:lvl3pPr marL="514259" indent="0" algn="ctr">
              <a:buNone/>
              <a:defRPr>
                <a:solidFill>
                  <a:schemeClr val="tx1">
                    <a:tint val="75000"/>
                  </a:schemeClr>
                </a:solidFill>
              </a:defRPr>
            </a:lvl3pPr>
            <a:lvl4pPr marL="771386" indent="0" algn="ctr">
              <a:buNone/>
              <a:defRPr>
                <a:solidFill>
                  <a:schemeClr val="tx1">
                    <a:tint val="75000"/>
                  </a:schemeClr>
                </a:solidFill>
              </a:defRPr>
            </a:lvl4pPr>
            <a:lvl5pPr marL="1028514" indent="0" algn="ctr">
              <a:buNone/>
              <a:defRPr>
                <a:solidFill>
                  <a:schemeClr val="tx1">
                    <a:tint val="75000"/>
                  </a:schemeClr>
                </a:solidFill>
              </a:defRPr>
            </a:lvl5pPr>
            <a:lvl6pPr marL="1285642" indent="0" algn="ctr">
              <a:buNone/>
              <a:defRPr>
                <a:solidFill>
                  <a:schemeClr val="tx1">
                    <a:tint val="75000"/>
                  </a:schemeClr>
                </a:solidFill>
              </a:defRPr>
            </a:lvl6pPr>
            <a:lvl7pPr marL="1542770" indent="0" algn="ctr">
              <a:buNone/>
              <a:defRPr>
                <a:solidFill>
                  <a:schemeClr val="tx1">
                    <a:tint val="75000"/>
                  </a:schemeClr>
                </a:solidFill>
              </a:defRPr>
            </a:lvl7pPr>
            <a:lvl8pPr marL="1799899" indent="0" algn="ctr">
              <a:buNone/>
              <a:defRPr>
                <a:solidFill>
                  <a:schemeClr val="tx1">
                    <a:tint val="75000"/>
                  </a:schemeClr>
                </a:solidFill>
              </a:defRPr>
            </a:lvl8pPr>
            <a:lvl9pPr marL="2057027" indent="0" algn="ctr">
              <a:buNone/>
              <a:defRPr>
                <a:solidFill>
                  <a:schemeClr val="tx1">
                    <a:tint val="75000"/>
                  </a:schemeClr>
                </a:solidFill>
              </a:defRPr>
            </a:lvl9pPr>
          </a:lstStyle>
          <a:p>
            <a:r>
              <a:rPr lang="en-US" dirty="0"/>
              <a:t>Click to Add Subtitle</a:t>
            </a:r>
          </a:p>
        </p:txBody>
      </p:sp>
    </p:spTree>
    <p:extLst>
      <p:ext uri="{BB962C8B-B14F-4D97-AF65-F5344CB8AC3E}">
        <p14:creationId xmlns:p14="http://schemas.microsoft.com/office/powerpoint/2010/main" val="5592339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Section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06056" y="4718304"/>
            <a:ext cx="1530858" cy="291592"/>
          </a:xfrm>
          <a:prstGeom prst="rect">
            <a:avLst/>
          </a:prstGeom>
        </p:spPr>
      </p:pic>
      <p:sp>
        <p:nvSpPr>
          <p:cNvPr id="11" name="Title 1"/>
          <p:cNvSpPr>
            <a:spLocks noGrp="1"/>
          </p:cNvSpPr>
          <p:nvPr>
            <p:ph type="ctrTitle" hasCustomPrompt="1"/>
          </p:nvPr>
        </p:nvSpPr>
        <p:spPr>
          <a:xfrm>
            <a:off x="288702" y="1383672"/>
            <a:ext cx="8548212" cy="1102519"/>
          </a:xfrm>
        </p:spPr>
        <p:txBody>
          <a:bodyPr lIns="0" tIns="0" rIns="0" bIns="0" anchor="b" anchorCtr="0">
            <a:noAutofit/>
          </a:bodyPr>
          <a:lstStyle>
            <a:lvl1pPr algn="l">
              <a:lnSpc>
                <a:spcPts val="2250"/>
              </a:lnSpc>
              <a:defRPr sz="2700" b="1" cap="all" baseline="0">
                <a:solidFill>
                  <a:srgbClr val="FFFFFF"/>
                </a:solidFill>
              </a:defRPr>
            </a:lvl1pPr>
          </a:lstStyle>
          <a:p>
            <a:r>
              <a:rPr lang="en-US" dirty="0"/>
              <a:t>Click to Add Title</a:t>
            </a:r>
          </a:p>
        </p:txBody>
      </p:sp>
      <p:sp>
        <p:nvSpPr>
          <p:cNvPr id="12" name="Subtitle 2"/>
          <p:cNvSpPr>
            <a:spLocks noGrp="1"/>
          </p:cNvSpPr>
          <p:nvPr>
            <p:ph type="subTitle" idx="1" hasCustomPrompt="1"/>
          </p:nvPr>
        </p:nvSpPr>
        <p:spPr>
          <a:xfrm>
            <a:off x="288702" y="2595839"/>
            <a:ext cx="8548212" cy="1714904"/>
          </a:xfrm>
        </p:spPr>
        <p:txBody>
          <a:bodyPr lIns="0" tIns="0" rIns="0" bIns="0">
            <a:noAutofit/>
          </a:bodyPr>
          <a:lstStyle>
            <a:lvl1pPr marL="0" indent="0" algn="l">
              <a:lnSpc>
                <a:spcPts val="1350"/>
              </a:lnSpc>
              <a:buNone/>
              <a:defRPr sz="1500" baseline="0">
                <a:solidFill>
                  <a:srgbClr val="FFFFFF"/>
                </a:solidFill>
              </a:defRPr>
            </a:lvl1pPr>
            <a:lvl2pPr marL="257129" indent="0" algn="ctr">
              <a:buNone/>
              <a:defRPr>
                <a:solidFill>
                  <a:schemeClr val="tx1">
                    <a:tint val="75000"/>
                  </a:schemeClr>
                </a:solidFill>
              </a:defRPr>
            </a:lvl2pPr>
            <a:lvl3pPr marL="514259" indent="0" algn="ctr">
              <a:buNone/>
              <a:defRPr>
                <a:solidFill>
                  <a:schemeClr val="tx1">
                    <a:tint val="75000"/>
                  </a:schemeClr>
                </a:solidFill>
              </a:defRPr>
            </a:lvl3pPr>
            <a:lvl4pPr marL="771386" indent="0" algn="ctr">
              <a:buNone/>
              <a:defRPr>
                <a:solidFill>
                  <a:schemeClr val="tx1">
                    <a:tint val="75000"/>
                  </a:schemeClr>
                </a:solidFill>
              </a:defRPr>
            </a:lvl4pPr>
            <a:lvl5pPr marL="1028514" indent="0" algn="ctr">
              <a:buNone/>
              <a:defRPr>
                <a:solidFill>
                  <a:schemeClr val="tx1">
                    <a:tint val="75000"/>
                  </a:schemeClr>
                </a:solidFill>
              </a:defRPr>
            </a:lvl5pPr>
            <a:lvl6pPr marL="1285642" indent="0" algn="ctr">
              <a:buNone/>
              <a:defRPr>
                <a:solidFill>
                  <a:schemeClr val="tx1">
                    <a:tint val="75000"/>
                  </a:schemeClr>
                </a:solidFill>
              </a:defRPr>
            </a:lvl6pPr>
            <a:lvl7pPr marL="1542770" indent="0" algn="ctr">
              <a:buNone/>
              <a:defRPr>
                <a:solidFill>
                  <a:schemeClr val="tx1">
                    <a:tint val="75000"/>
                  </a:schemeClr>
                </a:solidFill>
              </a:defRPr>
            </a:lvl7pPr>
            <a:lvl8pPr marL="1799899" indent="0" algn="ctr">
              <a:buNone/>
              <a:defRPr>
                <a:solidFill>
                  <a:schemeClr val="tx1">
                    <a:tint val="75000"/>
                  </a:schemeClr>
                </a:solidFill>
              </a:defRPr>
            </a:lvl8pPr>
            <a:lvl9pPr marL="2057027" indent="0" algn="ctr">
              <a:buNone/>
              <a:defRPr>
                <a:solidFill>
                  <a:schemeClr val="tx1">
                    <a:tint val="75000"/>
                  </a:schemeClr>
                </a:solidFill>
              </a:defRPr>
            </a:lvl9pPr>
          </a:lstStyle>
          <a:p>
            <a:r>
              <a:rPr lang="en-US" dirty="0"/>
              <a:t>Click to Add Subtitle</a:t>
            </a:r>
          </a:p>
        </p:txBody>
      </p:sp>
    </p:spTree>
    <p:extLst>
      <p:ext uri="{BB962C8B-B14F-4D97-AF65-F5344CB8AC3E}">
        <p14:creationId xmlns:p14="http://schemas.microsoft.com/office/powerpoint/2010/main" val="6588065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Section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Picture Placeholder 4"/>
          <p:cNvSpPr>
            <a:spLocks noGrp="1"/>
          </p:cNvSpPr>
          <p:nvPr>
            <p:ph type="pic" sz="quarter" idx="10"/>
          </p:nvPr>
        </p:nvSpPr>
        <p:spPr bwMode="ltGray">
          <a:xfrm>
            <a:off x="6" y="2"/>
            <a:ext cx="4570833" cy="5142075"/>
          </a:xfrm>
          <a:blipFill dpi="0" rotWithShape="1">
            <a:blip r:embed="rId3"/>
            <a:srcRect/>
            <a:stretch>
              <a:fillRect/>
            </a:stretch>
          </a:blipFill>
        </p:spPr>
        <p:txBody>
          <a:bodyPr tIns="451805" anchor="ctr" anchorCtr="0">
            <a:noAutofit/>
          </a:bodyPr>
          <a:lstStyle>
            <a:lvl1pPr marL="0" indent="0" algn="ctr">
              <a:buNone/>
              <a:defRPr sz="731" b="1" cap="none" baseline="0">
                <a:gradFill>
                  <a:gsLst>
                    <a:gs pos="0">
                      <a:srgbClr val="FFFFFF"/>
                    </a:gs>
                    <a:gs pos="27000">
                      <a:srgbClr val="FFFFFF"/>
                    </a:gs>
                  </a:gsLst>
                  <a:lin ang="5400000" scaled="0"/>
                </a:gradFill>
                <a:latin typeface="Arial"/>
              </a:defRPr>
            </a:lvl1pPr>
          </a:lstStyle>
          <a:p>
            <a:r>
              <a:rPr lang="en-US" dirty="0"/>
              <a:t>Drag picture to placeholder or click icon to add</a:t>
            </a:r>
          </a:p>
        </p:txBody>
      </p:sp>
      <p:sp>
        <p:nvSpPr>
          <p:cNvPr id="12" name="Title 1"/>
          <p:cNvSpPr>
            <a:spLocks noGrp="1"/>
          </p:cNvSpPr>
          <p:nvPr>
            <p:ph type="ctrTitle" hasCustomPrompt="1"/>
          </p:nvPr>
        </p:nvSpPr>
        <p:spPr>
          <a:xfrm>
            <a:off x="4869706" y="194620"/>
            <a:ext cx="4376661" cy="1179464"/>
          </a:xfrm>
          <a:solidFill>
            <a:srgbClr val="006C92"/>
          </a:solidFill>
        </p:spPr>
        <p:txBody>
          <a:bodyPr lIns="182880" tIns="182880" rIns="274320" bIns="182880" anchor="ctr" anchorCtr="0">
            <a:noAutofit/>
          </a:bodyPr>
          <a:lstStyle>
            <a:lvl1pPr algn="l">
              <a:lnSpc>
                <a:spcPts val="2250"/>
              </a:lnSpc>
              <a:defRPr sz="2400" b="1" baseline="0">
                <a:solidFill>
                  <a:schemeClr val="bg1"/>
                </a:solidFill>
              </a:defRPr>
            </a:lvl1pPr>
          </a:lstStyle>
          <a:p>
            <a:r>
              <a:rPr lang="en-US" dirty="0"/>
              <a:t>CLICK TO ADD TITLE</a:t>
            </a:r>
          </a:p>
        </p:txBody>
      </p:sp>
      <p:sp>
        <p:nvSpPr>
          <p:cNvPr id="5" name="Content Placeholder 2"/>
          <p:cNvSpPr>
            <a:spLocks noGrp="1"/>
          </p:cNvSpPr>
          <p:nvPr>
            <p:ph idx="11" hasCustomPrompt="1"/>
          </p:nvPr>
        </p:nvSpPr>
        <p:spPr>
          <a:xfrm>
            <a:off x="5048410" y="1504150"/>
            <a:ext cx="3766584" cy="3417474"/>
          </a:xfrm>
        </p:spPr>
        <p:txBody>
          <a:bodyPr lIns="0" tIns="0" rIns="0" bIns="0"/>
          <a:lstStyle>
            <a:lvl1pPr marL="0" indent="0">
              <a:lnSpc>
                <a:spcPts val="1350"/>
              </a:lnSpc>
              <a:spcBef>
                <a:spcPts val="450"/>
              </a:spcBef>
              <a:spcAft>
                <a:spcPts val="900"/>
              </a:spcAft>
              <a:buClr>
                <a:srgbClr val="0C68AC"/>
              </a:buClr>
              <a:buNone/>
              <a:defRPr sz="1500">
                <a:solidFill>
                  <a:srgbClr val="006C92"/>
                </a:solidFill>
              </a:defRPr>
            </a:lvl1pPr>
            <a:lvl2pPr marL="257127" indent="0">
              <a:lnSpc>
                <a:spcPts val="1350"/>
              </a:lnSpc>
              <a:spcBef>
                <a:spcPts val="450"/>
              </a:spcBef>
              <a:spcAft>
                <a:spcPts val="900"/>
              </a:spcAft>
              <a:buClr>
                <a:srgbClr val="0C68AC"/>
              </a:buClr>
              <a:buNone/>
              <a:defRPr sz="1500">
                <a:solidFill>
                  <a:srgbClr val="006C92"/>
                </a:solidFill>
              </a:defRPr>
            </a:lvl2pPr>
            <a:lvl3pPr marL="514257" indent="0">
              <a:lnSpc>
                <a:spcPts val="1350"/>
              </a:lnSpc>
              <a:spcBef>
                <a:spcPts val="450"/>
              </a:spcBef>
              <a:spcAft>
                <a:spcPts val="900"/>
              </a:spcAft>
              <a:buClr>
                <a:srgbClr val="0C68AC"/>
              </a:buClr>
              <a:buNone/>
              <a:defRPr sz="1500">
                <a:solidFill>
                  <a:srgbClr val="006C92"/>
                </a:solidFill>
              </a:defRPr>
            </a:lvl3pPr>
            <a:lvl4pPr marL="771385" indent="0">
              <a:lnSpc>
                <a:spcPts val="1350"/>
              </a:lnSpc>
              <a:spcBef>
                <a:spcPts val="450"/>
              </a:spcBef>
              <a:spcAft>
                <a:spcPts val="900"/>
              </a:spcAft>
              <a:buClr>
                <a:srgbClr val="0C68AC"/>
              </a:buClr>
              <a:buNone/>
              <a:defRPr sz="1500">
                <a:solidFill>
                  <a:srgbClr val="006C92"/>
                </a:solidFill>
              </a:defRPr>
            </a:lvl4pPr>
            <a:lvl5pPr marL="1028513" indent="0">
              <a:lnSpc>
                <a:spcPts val="1350"/>
              </a:lnSpc>
              <a:spcBef>
                <a:spcPts val="450"/>
              </a:spcBef>
              <a:spcAft>
                <a:spcPts val="900"/>
              </a:spcAft>
              <a:buClr>
                <a:srgbClr val="0C68AC"/>
              </a:buClr>
              <a:buNone/>
              <a:defRPr sz="1500">
                <a:solidFill>
                  <a:srgbClr val="006C92"/>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83287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Picture Placeholder 4"/>
          <p:cNvSpPr>
            <a:spLocks noGrp="1"/>
          </p:cNvSpPr>
          <p:nvPr>
            <p:ph type="pic" sz="quarter" idx="10"/>
          </p:nvPr>
        </p:nvSpPr>
        <p:spPr bwMode="ltGray">
          <a:xfrm>
            <a:off x="6" y="2"/>
            <a:ext cx="4570833" cy="5142075"/>
          </a:xfrm>
          <a:blipFill dpi="0" rotWithShape="1">
            <a:blip r:embed="rId3"/>
            <a:srcRect/>
            <a:stretch>
              <a:fillRect/>
            </a:stretch>
          </a:blipFill>
        </p:spPr>
        <p:txBody>
          <a:bodyPr tIns="451805" anchor="ctr" anchorCtr="0">
            <a:noAutofit/>
          </a:bodyPr>
          <a:lstStyle>
            <a:lvl1pPr marL="0" indent="0" algn="ctr">
              <a:buNone/>
              <a:defRPr sz="731" b="1" cap="none" baseline="0">
                <a:gradFill>
                  <a:gsLst>
                    <a:gs pos="0">
                      <a:srgbClr val="FFFFFF"/>
                    </a:gs>
                    <a:gs pos="27000">
                      <a:srgbClr val="FFFFFF"/>
                    </a:gs>
                  </a:gsLst>
                  <a:lin ang="5400000" scaled="0"/>
                </a:gradFill>
                <a:latin typeface="Arial"/>
              </a:defRPr>
            </a:lvl1pPr>
          </a:lstStyle>
          <a:p>
            <a:r>
              <a:rPr lang="en-US" dirty="0"/>
              <a:t>Drag picture to placeholder or click icon to add</a:t>
            </a:r>
          </a:p>
        </p:txBody>
      </p:sp>
      <p:sp>
        <p:nvSpPr>
          <p:cNvPr id="10" name="Title 1"/>
          <p:cNvSpPr>
            <a:spLocks noGrp="1"/>
          </p:cNvSpPr>
          <p:nvPr>
            <p:ph type="ctrTitle" hasCustomPrompt="1"/>
          </p:nvPr>
        </p:nvSpPr>
        <p:spPr>
          <a:xfrm>
            <a:off x="4869706" y="194620"/>
            <a:ext cx="4376661" cy="1179464"/>
          </a:xfrm>
          <a:solidFill>
            <a:schemeClr val="bg1"/>
          </a:solidFill>
        </p:spPr>
        <p:txBody>
          <a:bodyPr lIns="182880" tIns="182880" rIns="274320" bIns="182880" anchor="ctr" anchorCtr="0">
            <a:noAutofit/>
          </a:bodyPr>
          <a:lstStyle>
            <a:lvl1pPr algn="l">
              <a:lnSpc>
                <a:spcPts val="2250"/>
              </a:lnSpc>
              <a:defRPr sz="2400" b="1" baseline="0">
                <a:solidFill>
                  <a:srgbClr val="13294A"/>
                </a:solidFill>
              </a:defRPr>
            </a:lvl1pPr>
          </a:lstStyle>
          <a:p>
            <a:r>
              <a:rPr lang="en-US" dirty="0"/>
              <a:t>CLICK TO ADD TITLE</a:t>
            </a:r>
          </a:p>
        </p:txBody>
      </p:sp>
      <p:sp>
        <p:nvSpPr>
          <p:cNvPr id="6" name="Content Placeholder 2"/>
          <p:cNvSpPr>
            <a:spLocks noGrp="1"/>
          </p:cNvSpPr>
          <p:nvPr>
            <p:ph idx="11" hasCustomPrompt="1"/>
          </p:nvPr>
        </p:nvSpPr>
        <p:spPr>
          <a:xfrm>
            <a:off x="5048410" y="1504150"/>
            <a:ext cx="3766584" cy="3417474"/>
          </a:xfrm>
        </p:spPr>
        <p:txBody>
          <a:bodyPr lIns="0" tIns="0" rIns="0" bIns="0"/>
          <a:lstStyle>
            <a:lvl1pPr marL="0" indent="0">
              <a:lnSpc>
                <a:spcPts val="1350"/>
              </a:lnSpc>
              <a:spcBef>
                <a:spcPts val="450"/>
              </a:spcBef>
              <a:spcAft>
                <a:spcPts val="900"/>
              </a:spcAft>
              <a:buClr>
                <a:srgbClr val="0C68AC"/>
              </a:buClr>
              <a:buNone/>
              <a:defRPr sz="1500">
                <a:solidFill>
                  <a:schemeClr val="bg1"/>
                </a:solidFill>
              </a:defRPr>
            </a:lvl1pPr>
            <a:lvl2pPr marL="257127" indent="0">
              <a:lnSpc>
                <a:spcPts val="1350"/>
              </a:lnSpc>
              <a:spcBef>
                <a:spcPts val="450"/>
              </a:spcBef>
              <a:spcAft>
                <a:spcPts val="900"/>
              </a:spcAft>
              <a:buClr>
                <a:srgbClr val="0C68AC"/>
              </a:buClr>
              <a:buNone/>
              <a:defRPr sz="1500">
                <a:solidFill>
                  <a:schemeClr val="bg1"/>
                </a:solidFill>
              </a:defRPr>
            </a:lvl2pPr>
            <a:lvl3pPr marL="514257" indent="0">
              <a:lnSpc>
                <a:spcPts val="1350"/>
              </a:lnSpc>
              <a:spcBef>
                <a:spcPts val="450"/>
              </a:spcBef>
              <a:spcAft>
                <a:spcPts val="900"/>
              </a:spcAft>
              <a:buClr>
                <a:srgbClr val="0C68AC"/>
              </a:buClr>
              <a:buNone/>
              <a:defRPr sz="1500">
                <a:solidFill>
                  <a:schemeClr val="bg1"/>
                </a:solidFill>
              </a:defRPr>
            </a:lvl3pPr>
            <a:lvl4pPr marL="771385" indent="0">
              <a:lnSpc>
                <a:spcPts val="1350"/>
              </a:lnSpc>
              <a:spcBef>
                <a:spcPts val="450"/>
              </a:spcBef>
              <a:spcAft>
                <a:spcPts val="900"/>
              </a:spcAft>
              <a:buClr>
                <a:srgbClr val="0C68AC"/>
              </a:buClr>
              <a:buNone/>
              <a:defRPr sz="1500">
                <a:solidFill>
                  <a:schemeClr val="bg1"/>
                </a:solidFill>
              </a:defRPr>
            </a:lvl4pPr>
            <a:lvl5pPr marL="1028513" indent="0">
              <a:lnSpc>
                <a:spcPts val="1350"/>
              </a:lnSpc>
              <a:spcBef>
                <a:spcPts val="450"/>
              </a:spcBef>
              <a:spcAft>
                <a:spcPts val="900"/>
              </a:spcAft>
              <a:buClr>
                <a:srgbClr val="0C68AC"/>
              </a:buClr>
              <a:buNone/>
              <a:defRPr sz="1500">
                <a:solidFill>
                  <a:schemeClr val="bg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039265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ection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Picture Placeholder 4"/>
          <p:cNvSpPr>
            <a:spLocks noGrp="1"/>
          </p:cNvSpPr>
          <p:nvPr>
            <p:ph type="pic" sz="quarter" idx="10"/>
          </p:nvPr>
        </p:nvSpPr>
        <p:spPr bwMode="ltGray">
          <a:xfrm>
            <a:off x="6" y="2"/>
            <a:ext cx="4570833" cy="5142075"/>
          </a:xfrm>
          <a:blipFill rotWithShape="1">
            <a:blip r:embed="rId3"/>
            <a:stretch>
              <a:fillRect/>
            </a:stretch>
          </a:blipFill>
        </p:spPr>
        <p:txBody>
          <a:bodyPr tIns="451805" anchor="ctr" anchorCtr="0">
            <a:noAutofit/>
          </a:bodyPr>
          <a:lstStyle>
            <a:lvl1pPr marL="0" indent="0" algn="ctr">
              <a:buNone/>
              <a:defRPr sz="731" b="1" cap="none" baseline="0">
                <a:gradFill>
                  <a:gsLst>
                    <a:gs pos="0">
                      <a:srgbClr val="FFFFFF"/>
                    </a:gs>
                    <a:gs pos="27000">
                      <a:srgbClr val="FFFFFF"/>
                    </a:gs>
                  </a:gsLst>
                  <a:lin ang="5400000" scaled="0"/>
                </a:gradFill>
                <a:latin typeface="Arial"/>
              </a:defRPr>
            </a:lvl1pPr>
          </a:lstStyle>
          <a:p>
            <a:r>
              <a:rPr lang="en-US" dirty="0"/>
              <a:t>Drag picture to placeholder or click icon to add</a:t>
            </a:r>
          </a:p>
        </p:txBody>
      </p:sp>
      <p:sp>
        <p:nvSpPr>
          <p:cNvPr id="11" name="Title 1"/>
          <p:cNvSpPr>
            <a:spLocks noGrp="1"/>
          </p:cNvSpPr>
          <p:nvPr>
            <p:ph type="ctrTitle" hasCustomPrompt="1"/>
          </p:nvPr>
        </p:nvSpPr>
        <p:spPr>
          <a:xfrm>
            <a:off x="4869706" y="194620"/>
            <a:ext cx="4376661" cy="1179464"/>
          </a:xfrm>
          <a:solidFill>
            <a:schemeClr val="bg1"/>
          </a:solidFill>
        </p:spPr>
        <p:txBody>
          <a:bodyPr lIns="182880" tIns="182880" rIns="274320" bIns="182880" anchor="ctr" anchorCtr="0">
            <a:noAutofit/>
          </a:bodyPr>
          <a:lstStyle>
            <a:lvl1pPr algn="l">
              <a:lnSpc>
                <a:spcPts val="2250"/>
              </a:lnSpc>
              <a:defRPr sz="2400" b="1" baseline="0">
                <a:solidFill>
                  <a:srgbClr val="006C92"/>
                </a:solidFill>
              </a:defRPr>
            </a:lvl1pPr>
          </a:lstStyle>
          <a:p>
            <a:r>
              <a:rPr lang="en-US" dirty="0"/>
              <a:t>CLICK TO ADD TITLE</a:t>
            </a:r>
          </a:p>
        </p:txBody>
      </p:sp>
      <p:sp>
        <p:nvSpPr>
          <p:cNvPr id="7" name="Content Placeholder 2"/>
          <p:cNvSpPr>
            <a:spLocks noGrp="1"/>
          </p:cNvSpPr>
          <p:nvPr>
            <p:ph idx="11" hasCustomPrompt="1"/>
          </p:nvPr>
        </p:nvSpPr>
        <p:spPr>
          <a:xfrm>
            <a:off x="5048410" y="1504150"/>
            <a:ext cx="3766584" cy="3417474"/>
          </a:xfrm>
        </p:spPr>
        <p:txBody>
          <a:bodyPr lIns="0" tIns="0" rIns="0" bIns="0"/>
          <a:lstStyle>
            <a:lvl1pPr marL="257175" indent="-257175">
              <a:lnSpc>
                <a:spcPts val="1350"/>
              </a:lnSpc>
              <a:spcBef>
                <a:spcPts val="450"/>
              </a:spcBef>
              <a:spcAft>
                <a:spcPts val="900"/>
              </a:spcAft>
              <a:buClr>
                <a:schemeClr val="bg1"/>
              </a:buClr>
              <a:buFont typeface="Arial" charset="0"/>
              <a:buChar char="•"/>
              <a:defRPr sz="1500">
                <a:solidFill>
                  <a:schemeClr val="bg1"/>
                </a:solidFill>
              </a:defRPr>
            </a:lvl1pPr>
            <a:lvl2pPr marL="514302" indent="-257175">
              <a:lnSpc>
                <a:spcPts val="1350"/>
              </a:lnSpc>
              <a:spcBef>
                <a:spcPts val="450"/>
              </a:spcBef>
              <a:spcAft>
                <a:spcPts val="900"/>
              </a:spcAft>
              <a:buClr>
                <a:schemeClr val="bg1"/>
              </a:buClr>
              <a:buFont typeface="Arial" charset="0"/>
              <a:buChar char="•"/>
              <a:defRPr sz="1500">
                <a:solidFill>
                  <a:schemeClr val="bg1"/>
                </a:solidFill>
              </a:defRPr>
            </a:lvl2pPr>
            <a:lvl3pPr marL="771432" indent="-257175">
              <a:lnSpc>
                <a:spcPts val="1350"/>
              </a:lnSpc>
              <a:spcBef>
                <a:spcPts val="450"/>
              </a:spcBef>
              <a:spcAft>
                <a:spcPts val="900"/>
              </a:spcAft>
              <a:buClr>
                <a:schemeClr val="bg1"/>
              </a:buClr>
              <a:buFont typeface="Arial" charset="0"/>
              <a:buChar char="•"/>
              <a:defRPr sz="1500">
                <a:solidFill>
                  <a:schemeClr val="bg1"/>
                </a:solidFill>
              </a:defRPr>
            </a:lvl3pPr>
            <a:lvl4pPr marL="1028560" indent="-257175">
              <a:lnSpc>
                <a:spcPts val="1350"/>
              </a:lnSpc>
              <a:spcBef>
                <a:spcPts val="450"/>
              </a:spcBef>
              <a:spcAft>
                <a:spcPts val="900"/>
              </a:spcAft>
              <a:buClr>
                <a:schemeClr val="bg1"/>
              </a:buClr>
              <a:buFont typeface="Arial" charset="0"/>
              <a:buChar char="•"/>
              <a:defRPr sz="1500">
                <a:solidFill>
                  <a:schemeClr val="bg1"/>
                </a:solidFill>
              </a:defRPr>
            </a:lvl4pPr>
            <a:lvl5pPr marL="1285688" indent="-257175">
              <a:lnSpc>
                <a:spcPts val="1350"/>
              </a:lnSpc>
              <a:spcBef>
                <a:spcPts val="450"/>
              </a:spcBef>
              <a:spcAft>
                <a:spcPts val="900"/>
              </a:spcAft>
              <a:buClr>
                <a:schemeClr val="bg1"/>
              </a:buClr>
              <a:buFont typeface="Arial" charset="0"/>
              <a:buChar char="•"/>
              <a:defRPr sz="1500">
                <a:solidFill>
                  <a:schemeClr val="bg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4676409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18" Type="http://schemas.openxmlformats.org/officeDocument/2006/relationships/theme" Target="../theme/theme2.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17" Type="http://schemas.openxmlformats.org/officeDocument/2006/relationships/slideLayout" Target="../slideLayouts/slideLayout23.xml"/><Relationship Id="rId2" Type="http://schemas.openxmlformats.org/officeDocument/2006/relationships/slideLayout" Target="../slideLayouts/slideLayout8.xml"/><Relationship Id="rId16" Type="http://schemas.openxmlformats.org/officeDocument/2006/relationships/slideLayout" Target="../slideLayouts/slideLayout22.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slideLayout" Target="../slideLayouts/slideLayout2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6.xml"/><Relationship Id="rId7"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12.pn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image" Target="../media/image11.png"/><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image" Target="../media/image10.png"/><Relationship Id="rId5" Type="http://schemas.openxmlformats.org/officeDocument/2006/relationships/slideLayout" Target="../slideLayouts/slideLayout34.xml"/><Relationship Id="rId10" Type="http://schemas.openxmlformats.org/officeDocument/2006/relationships/theme" Target="../theme/theme4.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image" Target="../media/image1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5967" y="205979"/>
            <a:ext cx="8229600" cy="857250"/>
          </a:xfrm>
          <a:prstGeom prst="rect">
            <a:avLst/>
          </a:prstGeom>
        </p:spPr>
        <p:txBody>
          <a:bodyPr vert="horz" lIns="91430" tIns="0" rIns="91430" bIns="0" rtlCol="0" anchor="t" anchorCtr="0">
            <a:normAutofit/>
          </a:bodyPr>
          <a:lstStyle/>
          <a:p>
            <a:r>
              <a:rPr lang="en-US" dirty="0"/>
              <a:t>Click to edit Master title style</a:t>
            </a:r>
          </a:p>
        </p:txBody>
      </p:sp>
      <p:sp>
        <p:nvSpPr>
          <p:cNvPr id="3" name="Text Placeholder 2"/>
          <p:cNvSpPr>
            <a:spLocks noGrp="1"/>
          </p:cNvSpPr>
          <p:nvPr>
            <p:ph type="body" idx="1"/>
          </p:nvPr>
        </p:nvSpPr>
        <p:spPr>
          <a:xfrm>
            <a:off x="325967" y="1200155"/>
            <a:ext cx="8229600" cy="3692654"/>
          </a:xfrm>
          <a:prstGeom prst="rect">
            <a:avLst/>
          </a:prstGeom>
        </p:spPr>
        <p:txBody>
          <a:bodyPr vert="horz" lIns="91430" tIns="45715" rIns="91430" bIns="45715"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60428565"/>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31" r:id="rId4"/>
    <p:sldLayoutId id="2147483758" r:id="rId5"/>
    <p:sldLayoutId id="2147483759" r:id="rId6"/>
  </p:sldLayoutIdLst>
  <p:hf hdr="0" dt="0"/>
  <p:txStyles>
    <p:titleStyle>
      <a:lvl1pPr algn="l" defTabSz="257129" rtl="0" eaLnBrk="1" latinLnBrk="0" hangingPunct="1">
        <a:spcBef>
          <a:spcPct val="0"/>
        </a:spcBef>
        <a:buNone/>
        <a:defRPr sz="1856" kern="1200" baseline="0">
          <a:solidFill>
            <a:schemeClr val="tx1"/>
          </a:solidFill>
          <a:latin typeface="calibri" charset="0"/>
          <a:ea typeface="+mj-ea"/>
          <a:cs typeface="+mj-cs"/>
        </a:defRPr>
      </a:lvl1pPr>
    </p:titleStyle>
    <p:bodyStyle>
      <a:lvl1pPr marL="192846" indent="-192846" algn="l" defTabSz="257129" rtl="0" eaLnBrk="1" latinLnBrk="0" hangingPunct="1">
        <a:spcBef>
          <a:spcPct val="20000"/>
        </a:spcBef>
        <a:buFont typeface="Arial"/>
        <a:buChar char="•"/>
        <a:defRPr sz="900" kern="1200" baseline="0">
          <a:solidFill>
            <a:schemeClr val="tx1"/>
          </a:solidFill>
          <a:latin typeface="Calibri" charset="0"/>
          <a:ea typeface="+mn-ea"/>
          <a:cs typeface="+mn-cs"/>
        </a:defRPr>
      </a:lvl1pPr>
      <a:lvl2pPr marL="417833" indent="-160706" algn="l" defTabSz="257129" rtl="0" eaLnBrk="1" latinLnBrk="0" hangingPunct="1">
        <a:spcBef>
          <a:spcPct val="20000"/>
        </a:spcBef>
        <a:buFont typeface="Arial"/>
        <a:buChar char="•"/>
        <a:defRPr sz="900" kern="1200" baseline="0">
          <a:solidFill>
            <a:schemeClr val="tx1"/>
          </a:solidFill>
          <a:latin typeface="Calibri" charset="0"/>
          <a:ea typeface="+mn-ea"/>
          <a:cs typeface="+mn-cs"/>
        </a:defRPr>
      </a:lvl2pPr>
      <a:lvl3pPr marL="642822" indent="-128565" algn="l" defTabSz="257129" rtl="0" eaLnBrk="1" latinLnBrk="0" hangingPunct="1">
        <a:spcBef>
          <a:spcPct val="20000"/>
        </a:spcBef>
        <a:buFont typeface="Arial"/>
        <a:buChar char="•"/>
        <a:defRPr sz="844" kern="1200" baseline="0">
          <a:solidFill>
            <a:schemeClr val="tx1"/>
          </a:solidFill>
          <a:latin typeface="Calibri" charset="0"/>
          <a:ea typeface="+mn-ea"/>
          <a:cs typeface="+mn-cs"/>
        </a:defRPr>
      </a:lvl3pPr>
      <a:lvl4pPr marL="899950" indent="-128565" algn="l" defTabSz="257129" rtl="0" eaLnBrk="1" latinLnBrk="0" hangingPunct="1">
        <a:spcBef>
          <a:spcPct val="20000"/>
        </a:spcBef>
        <a:buFont typeface="Arial"/>
        <a:buChar char="•"/>
        <a:defRPr sz="731" kern="1200" baseline="0">
          <a:solidFill>
            <a:schemeClr val="tx1"/>
          </a:solidFill>
          <a:latin typeface="Calibri" charset="0"/>
          <a:ea typeface="+mn-ea"/>
          <a:cs typeface="+mn-cs"/>
        </a:defRPr>
      </a:lvl4pPr>
      <a:lvl5pPr marL="1157078" indent="-128565" algn="l" defTabSz="257129" rtl="0" eaLnBrk="1" latinLnBrk="0" hangingPunct="1">
        <a:spcBef>
          <a:spcPct val="20000"/>
        </a:spcBef>
        <a:buFont typeface="Arial"/>
        <a:buChar char="•"/>
        <a:defRPr sz="675" kern="1200" baseline="0">
          <a:solidFill>
            <a:schemeClr val="tx1"/>
          </a:solidFill>
          <a:latin typeface="Calibri" charset="0"/>
          <a:ea typeface="+mn-ea"/>
          <a:cs typeface="+mn-cs"/>
        </a:defRPr>
      </a:lvl5pPr>
      <a:lvl6pPr marL="1414207" indent="-128565" algn="l" defTabSz="257129" rtl="0" eaLnBrk="1" latinLnBrk="0" hangingPunct="1">
        <a:spcBef>
          <a:spcPct val="20000"/>
        </a:spcBef>
        <a:buFont typeface="Arial"/>
        <a:buChar char="•"/>
        <a:defRPr sz="1125" kern="1200">
          <a:solidFill>
            <a:schemeClr val="tx1"/>
          </a:solidFill>
          <a:latin typeface="+mn-lt"/>
          <a:ea typeface="+mn-ea"/>
          <a:cs typeface="+mn-cs"/>
        </a:defRPr>
      </a:lvl6pPr>
      <a:lvl7pPr marL="1671335" indent="-128565" algn="l" defTabSz="257129" rtl="0" eaLnBrk="1" latinLnBrk="0" hangingPunct="1">
        <a:spcBef>
          <a:spcPct val="20000"/>
        </a:spcBef>
        <a:buFont typeface="Arial"/>
        <a:buChar char="•"/>
        <a:defRPr sz="1125" kern="1200">
          <a:solidFill>
            <a:schemeClr val="tx1"/>
          </a:solidFill>
          <a:latin typeface="+mn-lt"/>
          <a:ea typeface="+mn-ea"/>
          <a:cs typeface="+mn-cs"/>
        </a:defRPr>
      </a:lvl7pPr>
      <a:lvl8pPr marL="1928464" indent="-128565" algn="l" defTabSz="257129" rtl="0" eaLnBrk="1" latinLnBrk="0" hangingPunct="1">
        <a:spcBef>
          <a:spcPct val="20000"/>
        </a:spcBef>
        <a:buFont typeface="Arial"/>
        <a:buChar char="•"/>
        <a:defRPr sz="1125" kern="1200">
          <a:solidFill>
            <a:schemeClr val="tx1"/>
          </a:solidFill>
          <a:latin typeface="+mn-lt"/>
          <a:ea typeface="+mn-ea"/>
          <a:cs typeface="+mn-cs"/>
        </a:defRPr>
      </a:lvl8pPr>
      <a:lvl9pPr marL="2185592" indent="-128565" algn="l" defTabSz="257129" rtl="0" eaLnBrk="1" latinLnBrk="0" hangingPunct="1">
        <a:spcBef>
          <a:spcPct val="20000"/>
        </a:spcBef>
        <a:buFont typeface="Arial"/>
        <a:buChar char="•"/>
        <a:defRPr sz="1125" kern="1200">
          <a:solidFill>
            <a:schemeClr val="tx1"/>
          </a:solidFill>
          <a:latin typeface="+mn-lt"/>
          <a:ea typeface="+mn-ea"/>
          <a:cs typeface="+mn-cs"/>
        </a:defRPr>
      </a:lvl9pPr>
    </p:bodyStyle>
    <p:otherStyle>
      <a:defPPr>
        <a:defRPr lang="en-US"/>
      </a:defPPr>
      <a:lvl1pPr marL="0" algn="l" defTabSz="257129" rtl="0" eaLnBrk="1" latinLnBrk="0" hangingPunct="1">
        <a:defRPr sz="1013" kern="1200">
          <a:solidFill>
            <a:schemeClr val="tx1"/>
          </a:solidFill>
          <a:latin typeface="+mn-lt"/>
          <a:ea typeface="+mn-ea"/>
          <a:cs typeface="+mn-cs"/>
        </a:defRPr>
      </a:lvl1pPr>
      <a:lvl2pPr marL="257129" algn="l" defTabSz="257129" rtl="0" eaLnBrk="1" latinLnBrk="0" hangingPunct="1">
        <a:defRPr sz="1013" kern="1200">
          <a:solidFill>
            <a:schemeClr val="tx1"/>
          </a:solidFill>
          <a:latin typeface="+mn-lt"/>
          <a:ea typeface="+mn-ea"/>
          <a:cs typeface="+mn-cs"/>
        </a:defRPr>
      </a:lvl2pPr>
      <a:lvl3pPr marL="514259" algn="l" defTabSz="257129" rtl="0" eaLnBrk="1" latinLnBrk="0" hangingPunct="1">
        <a:defRPr sz="1013" kern="1200">
          <a:solidFill>
            <a:schemeClr val="tx1"/>
          </a:solidFill>
          <a:latin typeface="+mn-lt"/>
          <a:ea typeface="+mn-ea"/>
          <a:cs typeface="+mn-cs"/>
        </a:defRPr>
      </a:lvl3pPr>
      <a:lvl4pPr marL="771386" algn="l" defTabSz="257129" rtl="0" eaLnBrk="1" latinLnBrk="0" hangingPunct="1">
        <a:defRPr sz="1013" kern="1200">
          <a:solidFill>
            <a:schemeClr val="tx1"/>
          </a:solidFill>
          <a:latin typeface="+mn-lt"/>
          <a:ea typeface="+mn-ea"/>
          <a:cs typeface="+mn-cs"/>
        </a:defRPr>
      </a:lvl4pPr>
      <a:lvl5pPr marL="1028514" algn="l" defTabSz="257129" rtl="0" eaLnBrk="1" latinLnBrk="0" hangingPunct="1">
        <a:defRPr sz="1013" kern="1200">
          <a:solidFill>
            <a:schemeClr val="tx1"/>
          </a:solidFill>
          <a:latin typeface="+mn-lt"/>
          <a:ea typeface="+mn-ea"/>
          <a:cs typeface="+mn-cs"/>
        </a:defRPr>
      </a:lvl5pPr>
      <a:lvl6pPr marL="1285642" algn="l" defTabSz="257129" rtl="0" eaLnBrk="1" latinLnBrk="0" hangingPunct="1">
        <a:defRPr sz="1013" kern="1200">
          <a:solidFill>
            <a:schemeClr val="tx1"/>
          </a:solidFill>
          <a:latin typeface="+mn-lt"/>
          <a:ea typeface="+mn-ea"/>
          <a:cs typeface="+mn-cs"/>
        </a:defRPr>
      </a:lvl6pPr>
      <a:lvl7pPr marL="1542770" algn="l" defTabSz="257129" rtl="0" eaLnBrk="1" latinLnBrk="0" hangingPunct="1">
        <a:defRPr sz="1013" kern="1200">
          <a:solidFill>
            <a:schemeClr val="tx1"/>
          </a:solidFill>
          <a:latin typeface="+mn-lt"/>
          <a:ea typeface="+mn-ea"/>
          <a:cs typeface="+mn-cs"/>
        </a:defRPr>
      </a:lvl7pPr>
      <a:lvl8pPr marL="1799899" algn="l" defTabSz="257129" rtl="0" eaLnBrk="1" latinLnBrk="0" hangingPunct="1">
        <a:defRPr sz="1013" kern="1200">
          <a:solidFill>
            <a:schemeClr val="tx1"/>
          </a:solidFill>
          <a:latin typeface="+mn-lt"/>
          <a:ea typeface="+mn-ea"/>
          <a:cs typeface="+mn-cs"/>
        </a:defRPr>
      </a:lvl8pPr>
      <a:lvl9pPr marL="2057027" algn="l" defTabSz="257129" rtl="0" eaLnBrk="1" latinLnBrk="0" hangingPunct="1">
        <a:defRPr sz="1013"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1371" y="114300"/>
            <a:ext cx="8528424" cy="685800"/>
          </a:xfrm>
          <a:prstGeom prst="rect">
            <a:avLst/>
          </a:prstGeom>
        </p:spPr>
        <p:txBody>
          <a:bodyPr vert="horz" lIns="0" tIns="0" rIns="91430" bIns="0" rtlCol="0" anchor="b" anchorCtr="0">
            <a:normAutofit/>
          </a:bodyPr>
          <a:lstStyle/>
          <a:p>
            <a:endParaRPr lang="en-US" dirty="0"/>
          </a:p>
        </p:txBody>
      </p:sp>
      <p:sp>
        <p:nvSpPr>
          <p:cNvPr id="3" name="Text Placeholder 2"/>
          <p:cNvSpPr>
            <a:spLocks noGrp="1"/>
          </p:cNvSpPr>
          <p:nvPr>
            <p:ph type="body" idx="1"/>
          </p:nvPr>
        </p:nvSpPr>
        <p:spPr>
          <a:xfrm>
            <a:off x="321371" y="1218031"/>
            <a:ext cx="8518524" cy="3674777"/>
          </a:xfrm>
          <a:prstGeom prst="rect">
            <a:avLst/>
          </a:prstGeom>
        </p:spPr>
        <p:txBody>
          <a:bodyPr vert="horz" lIns="0" tIns="0" rIns="0" bIns="0" rtlCol="0">
            <a:noAutofit/>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70923056"/>
      </p:ext>
    </p:extLst>
  </p:cSld>
  <p:clrMap bg1="lt1" tx1="dk1" bg2="lt2" tx2="dk2" accent1="accent1" accent2="accent2" accent3="accent3" accent4="accent4" accent5="accent5" accent6="accent6" hlink="hlink" folHlink="folHlink"/>
  <p:sldLayoutIdLst>
    <p:sldLayoutId id="2147483761" r:id="rId1"/>
    <p:sldLayoutId id="2147483756" r:id="rId2"/>
    <p:sldLayoutId id="2147483757" r:id="rId3"/>
    <p:sldLayoutId id="2147483768" r:id="rId4"/>
    <p:sldLayoutId id="2147483770" r:id="rId5"/>
    <p:sldLayoutId id="2147483769" r:id="rId6"/>
    <p:sldLayoutId id="2147483742" r:id="rId7"/>
    <p:sldLayoutId id="2147483773" r:id="rId8"/>
    <p:sldLayoutId id="2147483774" r:id="rId9"/>
    <p:sldLayoutId id="2147483775" r:id="rId10"/>
    <p:sldLayoutId id="2147483776" r:id="rId11"/>
    <p:sldLayoutId id="2147483777" r:id="rId12"/>
    <p:sldLayoutId id="2147483771" r:id="rId13"/>
    <p:sldLayoutId id="2147483772" r:id="rId14"/>
    <p:sldLayoutId id="2147483767" r:id="rId15"/>
    <p:sldLayoutId id="2147483747" r:id="rId16"/>
    <p:sldLayoutId id="2147483818" r:id="rId17"/>
  </p:sldLayoutIdLst>
  <p:hf hdr="0" dt="0"/>
  <p:txStyles>
    <p:titleStyle>
      <a:lvl1pPr algn="l" defTabSz="257129" rtl="0" eaLnBrk="1" latinLnBrk="0" hangingPunct="1">
        <a:lnSpc>
          <a:spcPts val="1688"/>
        </a:lnSpc>
        <a:spcBef>
          <a:spcPct val="0"/>
        </a:spcBef>
        <a:buNone/>
        <a:defRPr sz="1575" kern="1200" baseline="0">
          <a:solidFill>
            <a:srgbClr val="007DBA"/>
          </a:solidFill>
          <a:latin typeface="calibri" charset="0"/>
          <a:ea typeface="+mj-ea"/>
          <a:cs typeface="+mj-cs"/>
        </a:defRPr>
      </a:lvl1pPr>
    </p:titleStyle>
    <p:bodyStyle>
      <a:lvl1pPr marL="192846" indent="-192846" algn="l" defTabSz="257129" rtl="0" eaLnBrk="1" latinLnBrk="0" hangingPunct="1">
        <a:lnSpc>
          <a:spcPts val="1350"/>
        </a:lnSpc>
        <a:spcBef>
          <a:spcPts val="450"/>
        </a:spcBef>
        <a:spcAft>
          <a:spcPts val="900"/>
        </a:spcAft>
        <a:buFont typeface="Arial"/>
        <a:buChar char="•"/>
        <a:defRPr sz="1500" kern="1200" baseline="0">
          <a:solidFill>
            <a:srgbClr val="006C92"/>
          </a:solidFill>
          <a:latin typeface="Calibri" charset="0"/>
          <a:ea typeface="+mn-ea"/>
          <a:cs typeface="+mn-cs"/>
        </a:defRPr>
      </a:lvl1pPr>
      <a:lvl2pPr marL="417833" indent="-160706" algn="l" defTabSz="257129" rtl="0" eaLnBrk="1" latinLnBrk="0" hangingPunct="1">
        <a:lnSpc>
          <a:spcPts val="1350"/>
        </a:lnSpc>
        <a:spcBef>
          <a:spcPts val="450"/>
        </a:spcBef>
        <a:spcAft>
          <a:spcPts val="900"/>
        </a:spcAft>
        <a:buFont typeface="Arial"/>
        <a:buChar char="•"/>
        <a:defRPr sz="1500" kern="1200" baseline="0">
          <a:solidFill>
            <a:srgbClr val="006C92"/>
          </a:solidFill>
          <a:latin typeface="Calibri" charset="0"/>
          <a:ea typeface="+mn-ea"/>
          <a:cs typeface="+mn-cs"/>
        </a:defRPr>
      </a:lvl2pPr>
      <a:lvl3pPr marL="642822" indent="-128565" algn="l" defTabSz="257129" rtl="0" eaLnBrk="1" latinLnBrk="0" hangingPunct="1">
        <a:lnSpc>
          <a:spcPts val="1350"/>
        </a:lnSpc>
        <a:spcBef>
          <a:spcPts val="450"/>
        </a:spcBef>
        <a:spcAft>
          <a:spcPts val="900"/>
        </a:spcAft>
        <a:buFont typeface="Arial"/>
        <a:buChar char="•"/>
        <a:defRPr sz="1500" kern="1200" baseline="0">
          <a:solidFill>
            <a:srgbClr val="006C92"/>
          </a:solidFill>
          <a:latin typeface="Calibri" charset="0"/>
          <a:ea typeface="+mn-ea"/>
          <a:cs typeface="+mn-cs"/>
        </a:defRPr>
      </a:lvl3pPr>
      <a:lvl4pPr marL="899950" indent="-128565" algn="l" defTabSz="257129" rtl="0" eaLnBrk="1" latinLnBrk="0" hangingPunct="1">
        <a:lnSpc>
          <a:spcPts val="1350"/>
        </a:lnSpc>
        <a:spcBef>
          <a:spcPts val="450"/>
        </a:spcBef>
        <a:spcAft>
          <a:spcPts val="900"/>
        </a:spcAft>
        <a:buFont typeface="Arial"/>
        <a:buChar char="•"/>
        <a:defRPr sz="1500" kern="1200" baseline="0">
          <a:solidFill>
            <a:srgbClr val="006C92"/>
          </a:solidFill>
          <a:latin typeface="Calibri" charset="0"/>
          <a:ea typeface="+mn-ea"/>
          <a:cs typeface="+mn-cs"/>
        </a:defRPr>
      </a:lvl4pPr>
      <a:lvl5pPr marL="1157078" indent="-128565" algn="l" defTabSz="257129" rtl="0" eaLnBrk="1" latinLnBrk="0" hangingPunct="1">
        <a:lnSpc>
          <a:spcPts val="1350"/>
        </a:lnSpc>
        <a:spcBef>
          <a:spcPts val="450"/>
        </a:spcBef>
        <a:spcAft>
          <a:spcPts val="900"/>
        </a:spcAft>
        <a:buFont typeface="Arial"/>
        <a:buChar char="•"/>
        <a:defRPr sz="1500" kern="1200" baseline="0">
          <a:solidFill>
            <a:srgbClr val="006C92"/>
          </a:solidFill>
          <a:latin typeface="Calibri" charset="0"/>
          <a:ea typeface="+mn-ea"/>
          <a:cs typeface="+mn-cs"/>
        </a:defRPr>
      </a:lvl5pPr>
      <a:lvl6pPr marL="1414207" indent="-128565" algn="l" defTabSz="257129" rtl="0" eaLnBrk="1" latinLnBrk="0" hangingPunct="1">
        <a:spcBef>
          <a:spcPct val="20000"/>
        </a:spcBef>
        <a:buFont typeface="Arial"/>
        <a:buChar char="•"/>
        <a:defRPr sz="1125" kern="1200">
          <a:solidFill>
            <a:schemeClr val="tx1"/>
          </a:solidFill>
          <a:latin typeface="+mn-lt"/>
          <a:ea typeface="+mn-ea"/>
          <a:cs typeface="+mn-cs"/>
        </a:defRPr>
      </a:lvl6pPr>
      <a:lvl7pPr marL="1671335" indent="-128565" algn="l" defTabSz="257129" rtl="0" eaLnBrk="1" latinLnBrk="0" hangingPunct="1">
        <a:spcBef>
          <a:spcPct val="20000"/>
        </a:spcBef>
        <a:buFont typeface="Arial"/>
        <a:buChar char="•"/>
        <a:defRPr sz="1125" kern="1200">
          <a:solidFill>
            <a:schemeClr val="tx1"/>
          </a:solidFill>
          <a:latin typeface="+mn-lt"/>
          <a:ea typeface="+mn-ea"/>
          <a:cs typeface="+mn-cs"/>
        </a:defRPr>
      </a:lvl7pPr>
      <a:lvl8pPr marL="1928464" indent="-128565" algn="l" defTabSz="257129" rtl="0" eaLnBrk="1" latinLnBrk="0" hangingPunct="1">
        <a:spcBef>
          <a:spcPct val="20000"/>
        </a:spcBef>
        <a:buFont typeface="Arial"/>
        <a:buChar char="•"/>
        <a:defRPr sz="1125" kern="1200">
          <a:solidFill>
            <a:schemeClr val="tx1"/>
          </a:solidFill>
          <a:latin typeface="+mn-lt"/>
          <a:ea typeface="+mn-ea"/>
          <a:cs typeface="+mn-cs"/>
        </a:defRPr>
      </a:lvl8pPr>
      <a:lvl9pPr marL="2185592" indent="-128565" algn="l" defTabSz="257129" rtl="0" eaLnBrk="1" latinLnBrk="0" hangingPunct="1">
        <a:spcBef>
          <a:spcPct val="20000"/>
        </a:spcBef>
        <a:buFont typeface="Arial"/>
        <a:buChar char="•"/>
        <a:defRPr sz="1125" kern="1200">
          <a:solidFill>
            <a:schemeClr val="tx1"/>
          </a:solidFill>
          <a:latin typeface="+mn-lt"/>
          <a:ea typeface="+mn-ea"/>
          <a:cs typeface="+mn-cs"/>
        </a:defRPr>
      </a:lvl9pPr>
    </p:bodyStyle>
    <p:otherStyle>
      <a:defPPr>
        <a:defRPr lang="en-US"/>
      </a:defPPr>
      <a:lvl1pPr marL="0" algn="l" defTabSz="257129" rtl="0" eaLnBrk="1" latinLnBrk="0" hangingPunct="1">
        <a:defRPr sz="1013" kern="1200">
          <a:solidFill>
            <a:schemeClr val="tx1"/>
          </a:solidFill>
          <a:latin typeface="+mn-lt"/>
          <a:ea typeface="+mn-ea"/>
          <a:cs typeface="+mn-cs"/>
        </a:defRPr>
      </a:lvl1pPr>
      <a:lvl2pPr marL="257129" algn="l" defTabSz="257129" rtl="0" eaLnBrk="1" latinLnBrk="0" hangingPunct="1">
        <a:defRPr sz="1013" kern="1200">
          <a:solidFill>
            <a:schemeClr val="tx1"/>
          </a:solidFill>
          <a:latin typeface="+mn-lt"/>
          <a:ea typeface="+mn-ea"/>
          <a:cs typeface="+mn-cs"/>
        </a:defRPr>
      </a:lvl2pPr>
      <a:lvl3pPr marL="514259" algn="l" defTabSz="257129" rtl="0" eaLnBrk="1" latinLnBrk="0" hangingPunct="1">
        <a:defRPr sz="1013" kern="1200">
          <a:solidFill>
            <a:schemeClr val="tx1"/>
          </a:solidFill>
          <a:latin typeface="+mn-lt"/>
          <a:ea typeface="+mn-ea"/>
          <a:cs typeface="+mn-cs"/>
        </a:defRPr>
      </a:lvl3pPr>
      <a:lvl4pPr marL="771386" algn="l" defTabSz="257129" rtl="0" eaLnBrk="1" latinLnBrk="0" hangingPunct="1">
        <a:defRPr sz="1013" kern="1200">
          <a:solidFill>
            <a:schemeClr val="tx1"/>
          </a:solidFill>
          <a:latin typeface="+mn-lt"/>
          <a:ea typeface="+mn-ea"/>
          <a:cs typeface="+mn-cs"/>
        </a:defRPr>
      </a:lvl4pPr>
      <a:lvl5pPr marL="1028514" algn="l" defTabSz="257129" rtl="0" eaLnBrk="1" latinLnBrk="0" hangingPunct="1">
        <a:defRPr sz="1013" kern="1200">
          <a:solidFill>
            <a:schemeClr val="tx1"/>
          </a:solidFill>
          <a:latin typeface="+mn-lt"/>
          <a:ea typeface="+mn-ea"/>
          <a:cs typeface="+mn-cs"/>
        </a:defRPr>
      </a:lvl5pPr>
      <a:lvl6pPr marL="1285642" algn="l" defTabSz="257129" rtl="0" eaLnBrk="1" latinLnBrk="0" hangingPunct="1">
        <a:defRPr sz="1013" kern="1200">
          <a:solidFill>
            <a:schemeClr val="tx1"/>
          </a:solidFill>
          <a:latin typeface="+mn-lt"/>
          <a:ea typeface="+mn-ea"/>
          <a:cs typeface="+mn-cs"/>
        </a:defRPr>
      </a:lvl6pPr>
      <a:lvl7pPr marL="1542770" algn="l" defTabSz="257129" rtl="0" eaLnBrk="1" latinLnBrk="0" hangingPunct="1">
        <a:defRPr sz="1013" kern="1200">
          <a:solidFill>
            <a:schemeClr val="tx1"/>
          </a:solidFill>
          <a:latin typeface="+mn-lt"/>
          <a:ea typeface="+mn-ea"/>
          <a:cs typeface="+mn-cs"/>
        </a:defRPr>
      </a:lvl7pPr>
      <a:lvl8pPr marL="1799899" algn="l" defTabSz="257129" rtl="0" eaLnBrk="1" latinLnBrk="0" hangingPunct="1">
        <a:defRPr sz="1013" kern="1200">
          <a:solidFill>
            <a:schemeClr val="tx1"/>
          </a:solidFill>
          <a:latin typeface="+mn-lt"/>
          <a:ea typeface="+mn-ea"/>
          <a:cs typeface="+mn-cs"/>
        </a:defRPr>
      </a:lvl8pPr>
      <a:lvl9pPr marL="2057027" algn="l" defTabSz="257129" rtl="0" eaLnBrk="1" latinLnBrk="0" hangingPunct="1">
        <a:defRPr sz="1013"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620" userDrawn="1">
          <p15:clr>
            <a:srgbClr val="F26B43"/>
          </p15:clr>
        </p15:guide>
        <p15:guide id="2" pos="2880" userDrawn="1">
          <p15:clr>
            <a:srgbClr val="F26B43"/>
          </p15:clr>
        </p15:guide>
        <p15:guide id="3" pos="192" userDrawn="1">
          <p15:clr>
            <a:srgbClr val="F26B43"/>
          </p15:clr>
        </p15:guide>
        <p15:guide id="4" pos="5568" userDrawn="1">
          <p15:clr>
            <a:srgbClr val="F26B43"/>
          </p15:clr>
        </p15:guide>
        <p15:guide id="5" orient="horz" pos="468" userDrawn="1">
          <p15:clr>
            <a:srgbClr val="F26B43"/>
          </p15:clr>
        </p15:guide>
        <p15:guide id="7" orient="horz" pos="756" userDrawn="1">
          <p15:clr>
            <a:srgbClr val="F26B43"/>
          </p15:clr>
        </p15:guide>
        <p15:guide id="8" orient="horz" pos="3078"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317510" y="173013"/>
            <a:ext cx="8518525" cy="857250"/>
          </a:xfrm>
          <a:prstGeom prst="rect">
            <a:avLst/>
          </a:prstGeom>
        </p:spPr>
        <p:txBody>
          <a:bodyPr vert="horz" lIns="0" tIns="45715" rIns="0" bIns="45715" rtlCol="0" anchor="ctr">
            <a:normAutofit/>
          </a:bodyPr>
          <a:lstStyle/>
          <a:p>
            <a:r>
              <a:rPr lang="en-US" dirty="0"/>
              <a:t>Click to Add Title</a:t>
            </a:r>
          </a:p>
        </p:txBody>
      </p:sp>
      <p:sp>
        <p:nvSpPr>
          <p:cNvPr id="8" name="Text Placeholder 2"/>
          <p:cNvSpPr>
            <a:spLocks noGrp="1"/>
          </p:cNvSpPr>
          <p:nvPr>
            <p:ph type="body" idx="1"/>
          </p:nvPr>
        </p:nvSpPr>
        <p:spPr>
          <a:xfrm>
            <a:off x="317500" y="1164692"/>
            <a:ext cx="8518524" cy="3394472"/>
          </a:xfrm>
          <a:prstGeom prst="rect">
            <a:avLst/>
          </a:prstGeom>
        </p:spPr>
        <p:txBody>
          <a:bodyPr vert="horz" lIns="0" tIns="45715" rIns="0" bIns="45715" rtlCol="0">
            <a:noAutofit/>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87639629"/>
      </p:ext>
    </p:extLst>
  </p:cSld>
  <p:clrMap bg1="lt1" tx1="dk1" bg2="lt2" tx2="dk2" accent1="accent1" accent2="accent2" accent3="accent3" accent4="accent4" accent5="accent5" accent6="accent6" hlink="hlink" folHlink="folHlink"/>
  <p:sldLayoutIdLst>
    <p:sldLayoutId id="2147483727" r:id="rId1"/>
    <p:sldLayoutId id="2147483752" r:id="rId2"/>
    <p:sldLayoutId id="2147483753" r:id="rId3"/>
    <p:sldLayoutId id="2147483750" r:id="rId4"/>
    <p:sldLayoutId id="2147483754" r:id="rId5"/>
    <p:sldLayoutId id="2147483751" r:id="rId6"/>
  </p:sldLayoutIdLst>
  <p:hf hdr="0" dt="0"/>
  <p:txStyles>
    <p:titleStyle>
      <a:lvl1pPr algn="l" defTabSz="257129" rtl="0" eaLnBrk="1" latinLnBrk="0" hangingPunct="1">
        <a:spcBef>
          <a:spcPct val="0"/>
        </a:spcBef>
        <a:buNone/>
        <a:defRPr sz="1350" kern="1200" baseline="0">
          <a:solidFill>
            <a:srgbClr val="101D3A"/>
          </a:solidFill>
          <a:latin typeface="calibri" charset="0"/>
          <a:ea typeface="+mj-ea"/>
          <a:cs typeface="+mj-cs"/>
        </a:defRPr>
      </a:lvl1pPr>
    </p:titleStyle>
    <p:bodyStyle>
      <a:lvl1pPr marL="192846" indent="-192846" algn="l" defTabSz="257129" rtl="0" eaLnBrk="1" latinLnBrk="0" hangingPunct="1">
        <a:lnSpc>
          <a:spcPct val="90000"/>
        </a:lnSpc>
        <a:spcBef>
          <a:spcPts val="338"/>
        </a:spcBef>
        <a:spcAft>
          <a:spcPts val="450"/>
        </a:spcAft>
        <a:buFont typeface="Arial"/>
        <a:buChar char="•"/>
        <a:defRPr sz="900" kern="1200" baseline="0">
          <a:solidFill>
            <a:srgbClr val="101D3A"/>
          </a:solidFill>
          <a:latin typeface="Calibri" charset="0"/>
          <a:ea typeface="+mn-ea"/>
          <a:cs typeface="+mn-cs"/>
        </a:defRPr>
      </a:lvl1pPr>
      <a:lvl2pPr marL="417833" indent="-160706" algn="l" defTabSz="257129" rtl="0" eaLnBrk="1" latinLnBrk="0" hangingPunct="1">
        <a:lnSpc>
          <a:spcPct val="90000"/>
        </a:lnSpc>
        <a:spcBef>
          <a:spcPts val="338"/>
        </a:spcBef>
        <a:spcAft>
          <a:spcPts val="450"/>
        </a:spcAft>
        <a:buFont typeface="Arial"/>
        <a:buChar char="•"/>
        <a:defRPr sz="900" kern="1200" baseline="0">
          <a:solidFill>
            <a:srgbClr val="101D3A"/>
          </a:solidFill>
          <a:latin typeface="Calibri" charset="0"/>
          <a:ea typeface="+mn-ea"/>
          <a:cs typeface="+mn-cs"/>
        </a:defRPr>
      </a:lvl2pPr>
      <a:lvl3pPr marL="642822" indent="-128565" algn="l" defTabSz="257129" rtl="0" eaLnBrk="1" latinLnBrk="0" hangingPunct="1">
        <a:lnSpc>
          <a:spcPct val="90000"/>
        </a:lnSpc>
        <a:spcBef>
          <a:spcPts val="338"/>
        </a:spcBef>
        <a:spcAft>
          <a:spcPts val="450"/>
        </a:spcAft>
        <a:buFont typeface="Arial"/>
        <a:buChar char="•"/>
        <a:defRPr sz="844" kern="1200" baseline="0">
          <a:solidFill>
            <a:srgbClr val="101D3A"/>
          </a:solidFill>
          <a:latin typeface="Calibri" charset="0"/>
          <a:ea typeface="+mn-ea"/>
          <a:cs typeface="+mn-cs"/>
        </a:defRPr>
      </a:lvl3pPr>
      <a:lvl4pPr marL="899950" indent="-128565" algn="l" defTabSz="257129" rtl="0" eaLnBrk="1" latinLnBrk="0" hangingPunct="1">
        <a:lnSpc>
          <a:spcPct val="90000"/>
        </a:lnSpc>
        <a:spcBef>
          <a:spcPts val="338"/>
        </a:spcBef>
        <a:spcAft>
          <a:spcPts val="450"/>
        </a:spcAft>
        <a:buFont typeface="Arial"/>
        <a:buChar char="•"/>
        <a:defRPr sz="731" kern="1200" baseline="0">
          <a:solidFill>
            <a:srgbClr val="101D3A"/>
          </a:solidFill>
          <a:latin typeface="Calibri" charset="0"/>
          <a:ea typeface="+mn-ea"/>
          <a:cs typeface="+mn-cs"/>
        </a:defRPr>
      </a:lvl4pPr>
      <a:lvl5pPr marL="1157078" indent="-128565" algn="l" defTabSz="257129" rtl="0" eaLnBrk="1" latinLnBrk="0" hangingPunct="1">
        <a:lnSpc>
          <a:spcPct val="90000"/>
        </a:lnSpc>
        <a:spcBef>
          <a:spcPts val="338"/>
        </a:spcBef>
        <a:spcAft>
          <a:spcPts val="450"/>
        </a:spcAft>
        <a:buFont typeface="Arial"/>
        <a:buChar char="•"/>
        <a:defRPr sz="675" kern="1200" baseline="0">
          <a:solidFill>
            <a:srgbClr val="101D3A"/>
          </a:solidFill>
          <a:latin typeface="Calibri" charset="0"/>
          <a:ea typeface="+mn-ea"/>
          <a:cs typeface="+mn-cs"/>
        </a:defRPr>
      </a:lvl5pPr>
      <a:lvl6pPr marL="1414207" indent="-128565" algn="l" defTabSz="257129" rtl="0" eaLnBrk="1" latinLnBrk="0" hangingPunct="1">
        <a:spcBef>
          <a:spcPct val="20000"/>
        </a:spcBef>
        <a:buFont typeface="Arial"/>
        <a:buChar char="•"/>
        <a:defRPr sz="1125" kern="1200">
          <a:solidFill>
            <a:schemeClr val="tx1"/>
          </a:solidFill>
          <a:latin typeface="+mn-lt"/>
          <a:ea typeface="+mn-ea"/>
          <a:cs typeface="+mn-cs"/>
        </a:defRPr>
      </a:lvl6pPr>
      <a:lvl7pPr marL="1671335" indent="-128565" algn="l" defTabSz="257129" rtl="0" eaLnBrk="1" latinLnBrk="0" hangingPunct="1">
        <a:spcBef>
          <a:spcPct val="20000"/>
        </a:spcBef>
        <a:buFont typeface="Arial"/>
        <a:buChar char="•"/>
        <a:defRPr sz="1125" kern="1200">
          <a:solidFill>
            <a:schemeClr val="tx1"/>
          </a:solidFill>
          <a:latin typeface="+mn-lt"/>
          <a:ea typeface="+mn-ea"/>
          <a:cs typeface="+mn-cs"/>
        </a:defRPr>
      </a:lvl7pPr>
      <a:lvl8pPr marL="1928464" indent="-128565" algn="l" defTabSz="257129" rtl="0" eaLnBrk="1" latinLnBrk="0" hangingPunct="1">
        <a:spcBef>
          <a:spcPct val="20000"/>
        </a:spcBef>
        <a:buFont typeface="Arial"/>
        <a:buChar char="•"/>
        <a:defRPr sz="1125" kern="1200">
          <a:solidFill>
            <a:schemeClr val="tx1"/>
          </a:solidFill>
          <a:latin typeface="+mn-lt"/>
          <a:ea typeface="+mn-ea"/>
          <a:cs typeface="+mn-cs"/>
        </a:defRPr>
      </a:lvl8pPr>
      <a:lvl9pPr marL="2185592" indent="-128565" algn="l" defTabSz="257129" rtl="0" eaLnBrk="1" latinLnBrk="0" hangingPunct="1">
        <a:spcBef>
          <a:spcPct val="20000"/>
        </a:spcBef>
        <a:buFont typeface="Arial"/>
        <a:buChar char="•"/>
        <a:defRPr sz="1125" kern="1200">
          <a:solidFill>
            <a:schemeClr val="tx1"/>
          </a:solidFill>
          <a:latin typeface="+mn-lt"/>
          <a:ea typeface="+mn-ea"/>
          <a:cs typeface="+mn-cs"/>
        </a:defRPr>
      </a:lvl9pPr>
    </p:bodyStyle>
    <p:otherStyle>
      <a:defPPr>
        <a:defRPr lang="en-US"/>
      </a:defPPr>
      <a:lvl1pPr marL="0" algn="l" defTabSz="257129" rtl="0" eaLnBrk="1" latinLnBrk="0" hangingPunct="1">
        <a:defRPr sz="1013" kern="1200">
          <a:solidFill>
            <a:schemeClr val="tx1"/>
          </a:solidFill>
          <a:latin typeface="+mn-lt"/>
          <a:ea typeface="+mn-ea"/>
          <a:cs typeface="+mn-cs"/>
        </a:defRPr>
      </a:lvl1pPr>
      <a:lvl2pPr marL="257129" algn="l" defTabSz="257129" rtl="0" eaLnBrk="1" latinLnBrk="0" hangingPunct="1">
        <a:defRPr sz="1013" kern="1200">
          <a:solidFill>
            <a:schemeClr val="tx1"/>
          </a:solidFill>
          <a:latin typeface="+mn-lt"/>
          <a:ea typeface="+mn-ea"/>
          <a:cs typeface="+mn-cs"/>
        </a:defRPr>
      </a:lvl2pPr>
      <a:lvl3pPr marL="514259" algn="l" defTabSz="257129" rtl="0" eaLnBrk="1" latinLnBrk="0" hangingPunct="1">
        <a:defRPr sz="1013" kern="1200">
          <a:solidFill>
            <a:schemeClr val="tx1"/>
          </a:solidFill>
          <a:latin typeface="+mn-lt"/>
          <a:ea typeface="+mn-ea"/>
          <a:cs typeface="+mn-cs"/>
        </a:defRPr>
      </a:lvl3pPr>
      <a:lvl4pPr marL="771386" algn="l" defTabSz="257129" rtl="0" eaLnBrk="1" latinLnBrk="0" hangingPunct="1">
        <a:defRPr sz="1013" kern="1200">
          <a:solidFill>
            <a:schemeClr val="tx1"/>
          </a:solidFill>
          <a:latin typeface="+mn-lt"/>
          <a:ea typeface="+mn-ea"/>
          <a:cs typeface="+mn-cs"/>
        </a:defRPr>
      </a:lvl4pPr>
      <a:lvl5pPr marL="1028514" algn="l" defTabSz="257129" rtl="0" eaLnBrk="1" latinLnBrk="0" hangingPunct="1">
        <a:defRPr sz="1013" kern="1200">
          <a:solidFill>
            <a:schemeClr val="tx1"/>
          </a:solidFill>
          <a:latin typeface="+mn-lt"/>
          <a:ea typeface="+mn-ea"/>
          <a:cs typeface="+mn-cs"/>
        </a:defRPr>
      </a:lvl5pPr>
      <a:lvl6pPr marL="1285642" algn="l" defTabSz="257129" rtl="0" eaLnBrk="1" latinLnBrk="0" hangingPunct="1">
        <a:defRPr sz="1013" kern="1200">
          <a:solidFill>
            <a:schemeClr val="tx1"/>
          </a:solidFill>
          <a:latin typeface="+mn-lt"/>
          <a:ea typeface="+mn-ea"/>
          <a:cs typeface="+mn-cs"/>
        </a:defRPr>
      </a:lvl6pPr>
      <a:lvl7pPr marL="1542770" algn="l" defTabSz="257129" rtl="0" eaLnBrk="1" latinLnBrk="0" hangingPunct="1">
        <a:defRPr sz="1013" kern="1200">
          <a:solidFill>
            <a:schemeClr val="tx1"/>
          </a:solidFill>
          <a:latin typeface="+mn-lt"/>
          <a:ea typeface="+mn-ea"/>
          <a:cs typeface="+mn-cs"/>
        </a:defRPr>
      </a:lvl7pPr>
      <a:lvl8pPr marL="1799899" algn="l" defTabSz="257129" rtl="0" eaLnBrk="1" latinLnBrk="0" hangingPunct="1">
        <a:defRPr sz="1013" kern="1200">
          <a:solidFill>
            <a:schemeClr val="tx1"/>
          </a:solidFill>
          <a:latin typeface="+mn-lt"/>
          <a:ea typeface="+mn-ea"/>
          <a:cs typeface="+mn-cs"/>
        </a:defRPr>
      </a:lvl8pPr>
      <a:lvl9pPr marL="2057027" algn="l" defTabSz="257129" rtl="0" eaLnBrk="1" latinLnBrk="0" hangingPunct="1">
        <a:defRPr sz="1013"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1">
            <a:extLst>
              <a:ext uri="{28A0092B-C50C-407E-A947-70E740481C1C}">
                <a14:useLocalDpi xmlns:a14="http://schemas.microsoft.com/office/drawing/2010/main" val="0"/>
              </a:ext>
            </a:extLst>
          </a:blip>
          <a:srcRect l="3613"/>
          <a:stretch/>
        </p:blipFill>
        <p:spPr>
          <a:xfrm>
            <a:off x="0" y="2002264"/>
            <a:ext cx="3027759" cy="3141236"/>
          </a:xfrm>
          <a:prstGeom prst="rect">
            <a:avLst/>
          </a:prstGeom>
        </p:spPr>
      </p:pic>
      <p:pic>
        <p:nvPicPr>
          <p:cNvPr id="7" name="Picture 6"/>
          <p:cNvPicPr>
            <a:picLocks noChangeAspect="1"/>
          </p:cNvPicPr>
          <p:nvPr/>
        </p:nvPicPr>
        <p:blipFill rotWithShape="1">
          <a:blip r:embed="rId12">
            <a:extLst>
              <a:ext uri="{28A0092B-C50C-407E-A947-70E740481C1C}">
                <a14:useLocalDpi xmlns:a14="http://schemas.microsoft.com/office/drawing/2010/main" val="0"/>
              </a:ext>
            </a:extLst>
          </a:blip>
          <a:srcRect l="35640"/>
          <a:stretch/>
        </p:blipFill>
        <p:spPr>
          <a:xfrm>
            <a:off x="0" y="2169261"/>
            <a:ext cx="1141809" cy="1774090"/>
          </a:xfrm>
          <a:prstGeom prst="rect">
            <a:avLst/>
          </a:prstGeom>
        </p:spPr>
      </p:pic>
      <p:sp>
        <p:nvSpPr>
          <p:cNvPr id="16" name="Oval 15"/>
          <p:cNvSpPr/>
          <p:nvPr/>
        </p:nvSpPr>
        <p:spPr>
          <a:xfrm>
            <a:off x="6456759" y="1257300"/>
            <a:ext cx="2114550" cy="211455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13">
            <a:extLst>
              <a:ext uri="{28A0092B-C50C-407E-A947-70E740481C1C}">
                <a14:useLocalDpi xmlns:a14="http://schemas.microsoft.com/office/drawing/2010/main" val="0"/>
              </a:ext>
            </a:extLst>
          </a:blip>
          <a:srcRect t="28813"/>
          <a:stretch/>
        </p:blipFill>
        <p:spPr>
          <a:xfrm>
            <a:off x="5999560" y="1"/>
            <a:ext cx="1202540" cy="856055"/>
          </a:xfrm>
          <a:prstGeom prst="rect">
            <a:avLst/>
          </a:prstGeom>
        </p:spPr>
      </p:pic>
      <p:pic>
        <p:nvPicPr>
          <p:cNvPr id="10" name="Picture 9"/>
          <p:cNvPicPr>
            <a:picLocks noChangeAspect="1"/>
          </p:cNvPicPr>
          <p:nvPr/>
        </p:nvPicPr>
        <p:blipFill rotWithShape="1">
          <a:blip r:embed="rId14">
            <a:extLst>
              <a:ext uri="{28A0092B-C50C-407E-A947-70E740481C1C}">
                <a14:useLocalDpi xmlns:a14="http://schemas.microsoft.com/office/drawing/2010/main" val="0"/>
              </a:ext>
            </a:extLst>
          </a:blip>
          <a:srcRect b="23320"/>
          <a:stretch/>
        </p:blipFill>
        <p:spPr>
          <a:xfrm>
            <a:off x="6456759" y="4572000"/>
            <a:ext cx="745301" cy="571500"/>
          </a:xfrm>
          <a:prstGeom prst="rect">
            <a:avLst/>
          </a:prstGeom>
        </p:spPr>
      </p:pic>
      <p:sp>
        <p:nvSpPr>
          <p:cNvPr id="14" name="Rectangle 13"/>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584" y="339538"/>
            <a:ext cx="7053542" cy="1050398"/>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827484" y="1539689"/>
            <a:ext cx="6709906" cy="314661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7616730" y="1343026"/>
            <a:ext cx="742949" cy="228599"/>
          </a:xfrm>
          <a:prstGeom prst="rect">
            <a:avLst/>
          </a:prstGeom>
        </p:spPr>
        <p:txBody>
          <a:bodyPr vert="horz" lIns="91440" tIns="45720" rIns="91440" bIns="45720" rtlCol="0" anchor="t"/>
          <a:lstStyle>
            <a:lvl1pPr algn="l">
              <a:defRPr sz="825" b="0" i="0">
                <a:solidFill>
                  <a:schemeClr val="tx1">
                    <a:tint val="75000"/>
                    <a:alpha val="60000"/>
                  </a:schemeClr>
                </a:solidFill>
              </a:defRPr>
            </a:lvl1pPr>
          </a:lstStyle>
          <a:p>
            <a:fld id="{4509A250-FF31-4206-8172-F9D3106AACB1}" type="datetimeFigureOut">
              <a:rPr lang="en-US" dirty="0"/>
              <a:t>5/14/2020</a:t>
            </a:fld>
            <a:endParaRPr lang="en-US" dirty="0"/>
          </a:p>
        </p:txBody>
      </p:sp>
      <p:sp>
        <p:nvSpPr>
          <p:cNvPr id="5" name="Footer Placeholder 4"/>
          <p:cNvSpPr>
            <a:spLocks noGrp="1"/>
          </p:cNvSpPr>
          <p:nvPr>
            <p:ph type="ftr" sz="quarter" idx="3"/>
          </p:nvPr>
        </p:nvSpPr>
        <p:spPr>
          <a:xfrm rot="5400000">
            <a:off x="6713680" y="2418973"/>
            <a:ext cx="2894846" cy="228601"/>
          </a:xfrm>
          <a:prstGeom prst="rect">
            <a:avLst/>
          </a:prstGeom>
        </p:spPr>
        <p:txBody>
          <a:bodyPr vert="horz" lIns="91440" tIns="45720" rIns="91440" bIns="45720" rtlCol="0" anchor="b"/>
          <a:lstStyle>
            <a:lvl1pPr algn="l">
              <a:defRPr sz="825"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7764406" y="221797"/>
            <a:ext cx="628649" cy="575765"/>
          </a:xfrm>
          <a:prstGeom prst="rect">
            <a:avLst/>
          </a:prstGeom>
        </p:spPr>
        <p:txBody>
          <a:bodyPr vert="horz" lIns="91440" tIns="45720" rIns="91440" bIns="45720" rtlCol="0" anchor="b"/>
          <a:lstStyle>
            <a:lvl1pPr algn="ctr">
              <a:defRPr sz="2100" b="0" i="0">
                <a:solidFill>
                  <a:schemeClr val="tx1">
                    <a:tint val="75000"/>
                  </a:schemeClr>
                </a:solidFill>
              </a:defRPr>
            </a:lvl1pPr>
          </a:lstStyle>
          <a:p>
            <a:fld id="{D57F1E4F-1CFF-5643-939E-02111984F565}" type="slidenum">
              <a:rPr lang="en-US" dirty="0"/>
              <a:t>‹#›</a:t>
            </a:fld>
            <a:endParaRPr lang="en-US" dirty="0"/>
          </a:p>
        </p:txBody>
      </p:sp>
    </p:spTree>
    <p:extLst>
      <p:ext uri="{BB962C8B-B14F-4D97-AF65-F5344CB8AC3E}">
        <p14:creationId xmlns:p14="http://schemas.microsoft.com/office/powerpoint/2010/main" val="63567403"/>
      </p:ext>
    </p:extLst>
  </p:cSld>
  <p:clrMap bg1="dk1" tx1="lt1" bg2="dk2" tx2="lt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19" r:id="rId9"/>
  </p:sldLayoutIdLst>
  <p:hf hdr="0" dt="0"/>
  <p:txStyles>
    <p:titleStyle>
      <a:lvl1pPr algn="l" defTabSz="342900" rtl="0" eaLnBrk="1" latinLnBrk="0" hangingPunct="1">
        <a:spcBef>
          <a:spcPct val="0"/>
        </a:spcBef>
        <a:buNone/>
        <a:defRPr sz="315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500" b="0" i="0" kern="1200">
          <a:solidFill>
            <a:schemeClr val="tx1"/>
          </a:solidFill>
          <a:latin typeface="+mj-lt"/>
          <a:ea typeface="+mj-ea"/>
          <a:cs typeface="+mj-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350" b="0" i="0" kern="1200">
          <a:solidFill>
            <a:schemeClr val="tx1"/>
          </a:solidFill>
          <a:latin typeface="+mj-lt"/>
          <a:ea typeface="+mj-ea"/>
          <a:cs typeface="+mj-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200" b="0" i="0" kern="1200">
          <a:solidFill>
            <a:schemeClr val="tx1"/>
          </a:solidFill>
          <a:latin typeface="+mj-lt"/>
          <a:ea typeface="+mj-ea"/>
          <a:cs typeface="+mj-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solidFill>
          <a:latin typeface="+mj-lt"/>
          <a:ea typeface="+mj-ea"/>
          <a:cs typeface="+mj-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solidFill>
          <a:latin typeface="+mj-lt"/>
          <a:ea typeface="+mj-ea"/>
          <a:cs typeface="+mj-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solidFill>
          <a:latin typeface="+mj-lt"/>
          <a:ea typeface="+mj-ea"/>
          <a:cs typeface="+mj-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solidFill>
          <a:latin typeface="+mj-lt"/>
          <a:ea typeface="+mj-ea"/>
          <a:cs typeface="+mj-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solidFill>
          <a:latin typeface="+mj-lt"/>
          <a:ea typeface="+mj-ea"/>
          <a:cs typeface="+mj-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solidFill>
          <a:latin typeface="+mj-lt"/>
          <a:ea typeface="+mj-ea"/>
          <a:cs typeface="+mj-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xml"/><Relationship Id="rId1" Type="http://schemas.openxmlformats.org/officeDocument/2006/relationships/slideLayout" Target="../slideLayouts/slideLayout30.xml"/><Relationship Id="rId4" Type="http://schemas.openxmlformats.org/officeDocument/2006/relationships/image" Target="../media/image15.png"/></Relationships>
</file>

<file path=ppt/slides/_rels/slide1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0.xml"/><Relationship Id="rId1" Type="http://schemas.openxmlformats.org/officeDocument/2006/relationships/slideLayout" Target="../slideLayouts/slideLayout37.xml"/></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37.xml"/></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37.xml"/></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37.xml"/></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37.xml"/></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6.xml"/><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7.xml"/><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8.xml"/><Relationship Id="rId1" Type="http://schemas.openxmlformats.org/officeDocument/2006/relationships/slideLayout" Target="../slideLayouts/slideLayout37.xml"/><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xml"/><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3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31.xml"/><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xml"/><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3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jp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38.xml"/><Relationship Id="rId5" Type="http://schemas.openxmlformats.org/officeDocument/2006/relationships/image" Target="../media/image23.png"/><Relationship Id="rId4" Type="http://schemas.openxmlformats.org/officeDocument/2006/relationships/image" Target="../media/image22.gif"/></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38.xml"/><Relationship Id="rId6" Type="http://schemas.openxmlformats.org/officeDocument/2006/relationships/image" Target="../media/image22.gif"/><Relationship Id="rId5" Type="http://schemas.openxmlformats.org/officeDocument/2006/relationships/image" Target="../media/image21.png"/><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9.xml"/><Relationship Id="rId1" Type="http://schemas.openxmlformats.org/officeDocument/2006/relationships/slideLayout" Target="../slideLayouts/slideLayout38.xml"/><Relationship Id="rId5" Type="http://schemas.openxmlformats.org/officeDocument/2006/relationships/image" Target="../media/image28.jpg"/><Relationship Id="rId4" Type="http://schemas.openxmlformats.org/officeDocument/2006/relationships/image" Target="../media/image2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3362"/>
          <a:stretch/>
        </p:blipFill>
        <p:spPr>
          <a:xfrm>
            <a:off x="31189" y="0"/>
            <a:ext cx="9081621" cy="5143500"/>
          </a:xfrm>
          <a:prstGeom prst="rect">
            <a:avLst/>
          </a:prstGeom>
        </p:spPr>
      </p:pic>
      <p:pic>
        <p:nvPicPr>
          <p:cNvPr id="5" name="Picture 3" descr="Seal_wordmark.eps"/>
          <p:cNvPicPr>
            <a:picLocks noChangeAspect="1"/>
          </p:cNvPicPr>
          <p:nvPr/>
        </p:nvPicPr>
        <p:blipFill>
          <a:blip r:embed="rId4"/>
          <a:srcRect/>
          <a:stretch>
            <a:fillRect/>
          </a:stretch>
        </p:blipFill>
        <p:spPr bwMode="auto">
          <a:xfrm>
            <a:off x="7258050" y="4314825"/>
            <a:ext cx="1466850" cy="447675"/>
          </a:xfrm>
          <a:prstGeom prst="rect">
            <a:avLst/>
          </a:prstGeom>
          <a:noFill/>
          <a:ln w="9525">
            <a:noFill/>
            <a:miter lim="800000"/>
            <a:headEnd/>
            <a:tailEnd/>
          </a:ln>
        </p:spPr>
      </p:pic>
      <p:sp>
        <p:nvSpPr>
          <p:cNvPr id="7" name="TextBox 6"/>
          <p:cNvSpPr txBox="1"/>
          <p:nvPr/>
        </p:nvSpPr>
        <p:spPr>
          <a:xfrm>
            <a:off x="861567" y="1314470"/>
            <a:ext cx="8251243" cy="1231106"/>
          </a:xfrm>
          <a:prstGeom prst="rect">
            <a:avLst/>
          </a:prstGeom>
          <a:noFill/>
        </p:spPr>
        <p:txBody>
          <a:bodyPr wrap="square" lIns="0" tIns="0" rIns="0" bIns="0" rtlCol="0">
            <a:spAutoFit/>
          </a:bodyPr>
          <a:lstStyle/>
          <a:p>
            <a:pPr defTabSz="342900">
              <a:defRPr/>
            </a:pPr>
            <a:r>
              <a:rPr lang="en-US" sz="3950" b="1" dirty="0">
                <a:solidFill>
                  <a:srgbClr val="FFCB13"/>
                </a:solidFill>
                <a:effectLst>
                  <a:outerShdw blurRad="38100" dist="38100" dir="2700000" algn="tl">
                    <a:srgbClr val="000000">
                      <a:alpha val="43137"/>
                    </a:srgbClr>
                  </a:outerShdw>
                </a:effectLst>
                <a:latin typeface="Arial"/>
              </a:rPr>
              <a:t>Export Control Tools</a:t>
            </a:r>
          </a:p>
          <a:p>
            <a:pPr defTabSz="342900">
              <a:defRPr/>
            </a:pPr>
            <a:r>
              <a:rPr lang="en-US" sz="3950" b="1" dirty="0">
                <a:solidFill>
                  <a:srgbClr val="FFCB13"/>
                </a:solidFill>
                <a:effectLst>
                  <a:outerShdw blurRad="38100" dist="38100" dir="2700000" algn="tl">
                    <a:srgbClr val="000000">
                      <a:alpha val="43137"/>
                    </a:srgbClr>
                  </a:outerShdw>
                </a:effectLst>
                <a:latin typeface="Arial"/>
              </a:rPr>
              <a:t>for Buyers</a:t>
            </a:r>
            <a:endParaRPr lang="en-US" sz="3950" b="1" kern="1400" spc="75" dirty="0">
              <a:solidFill>
                <a:srgbClr val="FFFFFF"/>
              </a:solidFill>
              <a:effectLst>
                <a:outerShdw blurRad="38100" dist="38100" dir="2700000" algn="tl">
                  <a:srgbClr val="000000">
                    <a:alpha val="43137"/>
                  </a:srgbClr>
                </a:outerShdw>
              </a:effectLst>
              <a:latin typeface="Arial"/>
              <a:cs typeface="Arial"/>
            </a:endParaRPr>
          </a:p>
        </p:txBody>
      </p:sp>
    </p:spTree>
    <p:extLst>
      <p:ext uri="{BB962C8B-B14F-4D97-AF65-F5344CB8AC3E}">
        <p14:creationId xmlns:p14="http://schemas.microsoft.com/office/powerpoint/2010/main" val="36336356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9841" y="113265"/>
            <a:ext cx="3376675" cy="1574857"/>
          </a:xfrm>
        </p:spPr>
        <p:txBody>
          <a:bodyPr>
            <a:normAutofit/>
          </a:bodyPr>
          <a:lstStyle/>
          <a:p>
            <a:r>
              <a:rPr lang="en-US" b="1" dirty="0">
                <a:solidFill>
                  <a:srgbClr val="FFCB13"/>
                </a:solidFill>
                <a:effectLst>
                  <a:outerShdw blurRad="38100" dist="38100" dir="2700000" algn="tl">
                    <a:srgbClr val="000000">
                      <a:alpha val="43137"/>
                    </a:srgbClr>
                  </a:outerShdw>
                </a:effectLst>
              </a:rPr>
              <a:t>Notifications which identify Controlled Items? </a:t>
            </a:r>
            <a:br>
              <a:rPr lang="en-US" b="1" dirty="0">
                <a:solidFill>
                  <a:srgbClr val="FFCB13"/>
                </a:solidFill>
                <a:effectLst>
                  <a:outerShdw blurRad="38100" dist="38100" dir="2700000" algn="tl">
                    <a:srgbClr val="000000">
                      <a:alpha val="43137"/>
                    </a:srgbClr>
                  </a:outerShdw>
                </a:effectLst>
              </a:rPr>
            </a:br>
            <a:br>
              <a:rPr lang="en-US" b="1" dirty="0">
                <a:solidFill>
                  <a:srgbClr val="FFCB13"/>
                </a:solidFill>
                <a:effectLst>
                  <a:outerShdw blurRad="38100" dist="38100" dir="2700000" algn="tl">
                    <a:srgbClr val="000000">
                      <a:alpha val="43137"/>
                    </a:srgbClr>
                  </a:outerShdw>
                </a:effectLst>
              </a:rPr>
            </a:br>
            <a:r>
              <a:rPr lang="en-US" b="1" dirty="0">
                <a:solidFill>
                  <a:srgbClr val="FFCB13"/>
                </a:solidFill>
                <a:effectLst>
                  <a:outerShdw blurRad="38100" dist="38100" dir="2700000" algn="tl">
                    <a:srgbClr val="000000">
                      <a:alpha val="43137"/>
                    </a:srgbClr>
                  </a:outerShdw>
                </a:effectLst>
              </a:rPr>
              <a:t>Check the fine print</a:t>
            </a:r>
          </a:p>
        </p:txBody>
      </p:sp>
      <p:sp>
        <p:nvSpPr>
          <p:cNvPr id="3" name="Rectangle 2"/>
          <p:cNvSpPr/>
          <p:nvPr/>
        </p:nvSpPr>
        <p:spPr>
          <a:xfrm>
            <a:off x="1324708" y="3149485"/>
            <a:ext cx="7303477" cy="1070823"/>
          </a:xfrm>
          <a:prstGeom prst="rect">
            <a:avLst/>
          </a:prstGeom>
          <a:blipFill dpi="0" rotWithShape="1">
            <a:blip r:embed="rId3">
              <a:alphaModFix amt="56000"/>
            </a:blip>
            <a:srcRect/>
            <a:stretch>
              <a:fillRect/>
            </a:stretch>
          </a:blip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5"/>
          <p:cNvSpPr txBox="1">
            <a:spLocks/>
          </p:cNvSpPr>
          <p:nvPr/>
        </p:nvSpPr>
        <p:spPr>
          <a:xfrm>
            <a:off x="3776147" y="-68668"/>
            <a:ext cx="5773059" cy="3036220"/>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3220" b="1" i="1" dirty="0">
                <a:solidFill>
                  <a:schemeClr val="bg1">
                    <a:lumMod val="75000"/>
                    <a:lumOff val="25000"/>
                  </a:schemeClr>
                </a:solidFill>
                <a:effectLst>
                  <a:outerShdw blurRad="38100" dist="38100" dir="2700000" algn="tl">
                    <a:srgbClr val="000000">
                      <a:alpha val="43137"/>
                    </a:srgbClr>
                  </a:outerShdw>
                </a:effectLst>
              </a:rPr>
              <a:t> </a:t>
            </a:r>
          </a:p>
          <a:p>
            <a:pPr marL="0" indent="0">
              <a:buNone/>
            </a:pPr>
            <a:endParaRPr lang="en-US" sz="3220" b="1" i="1" dirty="0">
              <a:solidFill>
                <a:schemeClr val="bg1">
                  <a:lumMod val="75000"/>
                  <a:lumOff val="25000"/>
                </a:schemeClr>
              </a:solidFill>
              <a:effectLst>
                <a:outerShdw blurRad="38100" dist="38100" dir="2700000" algn="tl">
                  <a:srgbClr val="000000">
                    <a:alpha val="43137"/>
                  </a:srgbClr>
                </a:outerShdw>
              </a:effectLst>
            </a:endParaRPr>
          </a:p>
          <a:p>
            <a:pPr marL="0" indent="0">
              <a:buNone/>
            </a:pPr>
            <a:r>
              <a:rPr lang="en-US" sz="3220" b="1" i="1" dirty="0">
                <a:solidFill>
                  <a:schemeClr val="bg1">
                    <a:lumMod val="75000"/>
                    <a:lumOff val="25000"/>
                  </a:schemeClr>
                </a:solidFill>
                <a:effectLst>
                  <a:outerShdw blurRad="38100" dist="38100" dir="2700000" algn="tl">
                    <a:srgbClr val="000000">
                      <a:alpha val="43137"/>
                    </a:srgbClr>
                  </a:outerShdw>
                </a:effectLst>
              </a:rPr>
              <a:t>“Buyer is responsible for compliance….with U.S. export control laws and regulations….”</a:t>
            </a:r>
          </a:p>
          <a:p>
            <a:endParaRPr lang="en-US" sz="3220" b="1" dirty="0">
              <a:solidFill>
                <a:schemeClr val="bg1">
                  <a:lumMod val="75000"/>
                  <a:lumOff val="25000"/>
                </a:schemeClr>
              </a:solidFill>
              <a:effectLst>
                <a:outerShdw blurRad="38100" dist="38100" dir="2700000" algn="tl">
                  <a:srgbClr val="000000">
                    <a:alpha val="43137"/>
                  </a:srgbClr>
                </a:outerShdw>
              </a:effectLst>
            </a:endParaRPr>
          </a:p>
        </p:txBody>
      </p:sp>
      <p:sp>
        <p:nvSpPr>
          <p:cNvPr id="6" name="Content Placeholder 5"/>
          <p:cNvSpPr txBox="1">
            <a:spLocks/>
          </p:cNvSpPr>
          <p:nvPr/>
        </p:nvSpPr>
        <p:spPr>
          <a:xfrm>
            <a:off x="3875505" y="-39402"/>
            <a:ext cx="5773059" cy="3036220"/>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b="1" i="1" dirty="0">
                <a:solidFill>
                  <a:srgbClr val="FFFF00"/>
                </a:solidFill>
                <a:effectLst>
                  <a:outerShdw blurRad="38100" dist="38100" dir="2700000" algn="tl">
                    <a:srgbClr val="000000">
                      <a:alpha val="43137"/>
                    </a:srgbClr>
                  </a:outerShdw>
                </a:effectLst>
              </a:rPr>
              <a:t> </a:t>
            </a:r>
          </a:p>
          <a:p>
            <a:pPr marL="0" indent="0">
              <a:buNone/>
            </a:pPr>
            <a:endParaRPr lang="en-US" b="1" i="1" dirty="0">
              <a:solidFill>
                <a:srgbClr val="FFFF00"/>
              </a:solidFill>
              <a:effectLst>
                <a:outerShdw blurRad="38100" dist="38100" dir="2700000" algn="tl">
                  <a:srgbClr val="000000">
                    <a:alpha val="43137"/>
                  </a:srgbClr>
                </a:outerShdw>
              </a:effectLst>
            </a:endParaRPr>
          </a:p>
          <a:p>
            <a:pPr marL="0" indent="0">
              <a:buNone/>
            </a:pPr>
            <a:r>
              <a:rPr lang="en-US" b="1" i="1" dirty="0">
                <a:solidFill>
                  <a:srgbClr val="FFFF00"/>
                </a:solidFill>
                <a:effectLst>
                  <a:outerShdw blurRad="38100" dist="38100" dir="2700000" algn="tl">
                    <a:srgbClr val="000000">
                      <a:alpha val="43137"/>
                    </a:srgbClr>
                  </a:outerShdw>
                </a:effectLst>
              </a:rPr>
              <a:t>“Buyer is responsible for compliance….with U.S. export control laws and regulations….”</a:t>
            </a:r>
          </a:p>
          <a:p>
            <a:endParaRPr lang="en-US" b="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014225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9154" y="576628"/>
            <a:ext cx="3831592" cy="1200150"/>
          </a:xfrm>
        </p:spPr>
        <p:txBody>
          <a:bodyPr/>
          <a:lstStyle/>
          <a:p>
            <a:r>
              <a:rPr lang="en-US" sz="2800" b="1" dirty="0">
                <a:solidFill>
                  <a:srgbClr val="FFC000"/>
                </a:solidFill>
                <a:effectLst>
                  <a:outerShdw blurRad="38100" dist="38100" dir="2700000" algn="tl">
                    <a:srgbClr val="000000">
                      <a:alpha val="43137"/>
                    </a:srgbClr>
                  </a:outerShdw>
                </a:effectLst>
              </a:rPr>
              <a:t>The UC’s New </a:t>
            </a:r>
            <a:br>
              <a:rPr lang="en-US" sz="2800" b="1" dirty="0">
                <a:solidFill>
                  <a:srgbClr val="FFC000"/>
                </a:solidFill>
                <a:effectLst>
                  <a:outerShdw blurRad="38100" dist="38100" dir="2700000" algn="tl">
                    <a:srgbClr val="000000">
                      <a:alpha val="43137"/>
                    </a:srgbClr>
                  </a:outerShdw>
                </a:effectLst>
              </a:rPr>
            </a:br>
            <a:r>
              <a:rPr lang="en-US" sz="2800" b="1" dirty="0">
                <a:solidFill>
                  <a:srgbClr val="FFC000"/>
                </a:solidFill>
                <a:effectLst>
                  <a:outerShdw blurRad="38100" dist="38100" dir="2700000" algn="tl">
                    <a:srgbClr val="000000">
                      <a:alpha val="43137"/>
                    </a:srgbClr>
                  </a:outerShdw>
                </a:effectLst>
              </a:rPr>
              <a:t>3 Step Approach</a:t>
            </a:r>
          </a:p>
        </p:txBody>
      </p:sp>
      <p:sp>
        <p:nvSpPr>
          <p:cNvPr id="6" name="Rectangle 5"/>
          <p:cNvSpPr/>
          <p:nvPr/>
        </p:nvSpPr>
        <p:spPr>
          <a:xfrm>
            <a:off x="4172086" y="295275"/>
            <a:ext cx="4476886" cy="4513384"/>
          </a:xfrm>
          <a:prstGeom prst="rect">
            <a:avLst/>
          </a:prstGeom>
          <a:blipFill dpi="0" rotWithShape="1">
            <a:blip r:embed="rId3">
              <a:alphaModFix amt="89000"/>
            </a:blip>
            <a:srcRect/>
            <a:stretch>
              <a:fillRect/>
            </a:stretch>
          </a:blipFill>
          <a:effectLst>
            <a:softEdge rad="76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654056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9692" y="590513"/>
            <a:ext cx="2550798" cy="1085850"/>
          </a:xfrm>
        </p:spPr>
        <p:txBody>
          <a:bodyPr>
            <a:normAutofit/>
          </a:bodyPr>
          <a:lstStyle/>
          <a:p>
            <a:r>
              <a:rPr lang="en-US" sz="4000" b="1" dirty="0">
                <a:solidFill>
                  <a:srgbClr val="FFC000"/>
                </a:solidFill>
                <a:effectLst>
                  <a:outerShdw blurRad="38100" dist="38100" dir="2700000" algn="tl">
                    <a:srgbClr val="000000">
                      <a:alpha val="43137"/>
                    </a:srgbClr>
                  </a:outerShdw>
                </a:effectLst>
              </a:rPr>
              <a:t>Step 1</a:t>
            </a:r>
          </a:p>
        </p:txBody>
      </p:sp>
      <p:sp>
        <p:nvSpPr>
          <p:cNvPr id="4" name="Text Placeholder 3"/>
          <p:cNvSpPr>
            <a:spLocks noGrp="1"/>
          </p:cNvSpPr>
          <p:nvPr>
            <p:ph type="body" sz="half" idx="2"/>
          </p:nvPr>
        </p:nvSpPr>
        <p:spPr>
          <a:xfrm>
            <a:off x="669692" y="1845215"/>
            <a:ext cx="3481754" cy="2171699"/>
          </a:xfrm>
        </p:spPr>
        <p:txBody>
          <a:bodyPr>
            <a:normAutofit/>
          </a:bodyPr>
          <a:lstStyle/>
          <a:p>
            <a:r>
              <a:rPr lang="en-US" sz="1800" b="1" dirty="0">
                <a:solidFill>
                  <a:srgbClr val="FFC000"/>
                </a:solidFill>
                <a:effectLst>
                  <a:outerShdw blurRad="38100" dist="38100" dir="2700000" algn="tl">
                    <a:srgbClr val="000000">
                      <a:alpha val="43137"/>
                    </a:srgbClr>
                  </a:outerShdw>
                </a:effectLst>
              </a:rPr>
              <a:t>Follow the</a:t>
            </a:r>
          </a:p>
          <a:p>
            <a:r>
              <a:rPr lang="en-US" sz="4400" b="1" dirty="0">
                <a:solidFill>
                  <a:srgbClr val="FF0000"/>
                </a:solidFill>
                <a:effectLst>
                  <a:outerShdw blurRad="38100" dist="38100" dir="2700000" algn="tl">
                    <a:srgbClr val="000000">
                      <a:alpha val="43137"/>
                    </a:srgbClr>
                  </a:outerShdw>
                </a:effectLst>
              </a:rPr>
              <a:t>Red Flags</a:t>
            </a:r>
          </a:p>
          <a:p>
            <a:endParaRPr lang="en-US" sz="2800" b="1" dirty="0">
              <a:effectLst>
                <a:outerShdw blurRad="38100" dist="38100" dir="2700000" algn="tl">
                  <a:srgbClr val="000000">
                    <a:alpha val="43137"/>
                  </a:srgbClr>
                </a:outerShdw>
              </a:effectLst>
            </a:endParaRPr>
          </a:p>
          <a:p>
            <a:endParaRPr lang="en-US" sz="2800" b="1" dirty="0">
              <a:effectLst>
                <a:outerShdw blurRad="38100" dist="38100" dir="2700000" algn="tl">
                  <a:srgbClr val="000000">
                    <a:alpha val="43137"/>
                  </a:srgbClr>
                </a:outerShdw>
              </a:effectLst>
            </a:endParaRPr>
          </a:p>
        </p:txBody>
      </p:sp>
      <p:sp>
        <p:nvSpPr>
          <p:cNvPr id="6" name="Rectangle 5"/>
          <p:cNvSpPr/>
          <p:nvPr/>
        </p:nvSpPr>
        <p:spPr>
          <a:xfrm>
            <a:off x="3674646" y="1345814"/>
            <a:ext cx="4712676" cy="2203938"/>
          </a:xfrm>
          <a:prstGeom prst="rect">
            <a:avLst/>
          </a:prstGeom>
          <a:blipFill dpi="0" rotWithShape="1">
            <a:blip r:embed="rId3">
              <a:alphaModFix amt="86000"/>
            </a:blip>
            <a:srcRect/>
            <a:stretch>
              <a:fillRect/>
            </a:stretch>
          </a:blip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977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5348" y="457200"/>
            <a:ext cx="3003696" cy="1200150"/>
          </a:xfrm>
        </p:spPr>
        <p:txBody>
          <a:bodyPr>
            <a:normAutofit/>
          </a:bodyPr>
          <a:lstStyle/>
          <a:p>
            <a:r>
              <a:rPr lang="en-US" sz="2700" b="1" dirty="0">
                <a:solidFill>
                  <a:srgbClr val="FFC000"/>
                </a:solidFill>
              </a:rPr>
              <a:t>What are </a:t>
            </a:r>
            <a:br>
              <a:rPr lang="en-US" sz="2700" b="1" dirty="0">
                <a:solidFill>
                  <a:srgbClr val="FF0000"/>
                </a:solidFill>
              </a:rPr>
            </a:br>
            <a:r>
              <a:rPr lang="en-US" sz="3600" b="1" dirty="0">
                <a:solidFill>
                  <a:srgbClr val="FF0000"/>
                </a:solidFill>
              </a:rPr>
              <a:t>Red Flags?</a:t>
            </a:r>
          </a:p>
        </p:txBody>
      </p:sp>
      <p:sp>
        <p:nvSpPr>
          <p:cNvPr id="5" name="Rectangle 4"/>
          <p:cNvSpPr/>
          <p:nvPr/>
        </p:nvSpPr>
        <p:spPr>
          <a:xfrm>
            <a:off x="4021016" y="457200"/>
            <a:ext cx="4724400" cy="4243755"/>
          </a:xfrm>
          <a:prstGeom prst="rect">
            <a:avLst/>
          </a:prstGeom>
          <a:blipFill dpi="0" rotWithShape="1">
            <a:blip r:embed="rId3">
              <a:alphaModFix amt="93000"/>
            </a:blip>
            <a:srcRect/>
            <a:stretch>
              <a:fillRect/>
            </a:stretch>
          </a:blip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43306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216" y="1600200"/>
            <a:ext cx="2949178" cy="1200150"/>
          </a:xfrm>
        </p:spPr>
        <p:txBody>
          <a:bodyPr>
            <a:normAutofit fontScale="90000"/>
          </a:bodyPr>
          <a:lstStyle/>
          <a:p>
            <a:br>
              <a:rPr lang="en-US" sz="4400" b="1" dirty="0">
                <a:solidFill>
                  <a:srgbClr val="FFC000"/>
                </a:solidFill>
              </a:rPr>
            </a:br>
            <a:br>
              <a:rPr lang="en-US" sz="4400" b="1" dirty="0">
                <a:solidFill>
                  <a:srgbClr val="FFC000"/>
                </a:solidFill>
              </a:rPr>
            </a:br>
            <a:br>
              <a:rPr lang="en-US" sz="4400" b="1" dirty="0">
                <a:solidFill>
                  <a:srgbClr val="FFC000"/>
                </a:solidFill>
              </a:rPr>
            </a:br>
            <a:r>
              <a:rPr lang="en-US" sz="4400" b="1" dirty="0">
                <a:solidFill>
                  <a:srgbClr val="FFC000"/>
                </a:solidFill>
              </a:rPr>
              <a:t>Step 2</a:t>
            </a:r>
            <a:br>
              <a:rPr lang="en-US" sz="4400" b="1" dirty="0">
                <a:solidFill>
                  <a:srgbClr val="FFC000"/>
                </a:solidFill>
              </a:rPr>
            </a:br>
            <a:br>
              <a:rPr lang="en-US" sz="2000" b="1" dirty="0">
                <a:solidFill>
                  <a:srgbClr val="FFC000"/>
                </a:solidFill>
              </a:rPr>
            </a:br>
            <a:r>
              <a:rPr lang="en-US" sz="3100" b="1" dirty="0">
                <a:solidFill>
                  <a:srgbClr val="FFC000"/>
                </a:solidFill>
              </a:rPr>
              <a:t>Ask the right questions</a:t>
            </a:r>
          </a:p>
        </p:txBody>
      </p:sp>
      <p:sp>
        <p:nvSpPr>
          <p:cNvPr id="5" name="Rectangle 4"/>
          <p:cNvSpPr/>
          <p:nvPr/>
        </p:nvSpPr>
        <p:spPr>
          <a:xfrm>
            <a:off x="4085025" y="780611"/>
            <a:ext cx="4068447" cy="1419664"/>
          </a:xfrm>
          <a:prstGeom prst="rect">
            <a:avLst/>
          </a:prstGeom>
          <a:blipFill>
            <a:blip r:embed="rId3"/>
            <a:stretch>
              <a:fillRect/>
            </a:stretch>
          </a:blipFill>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2"/>
          <p:cNvSpPr txBox="1">
            <a:spLocks/>
          </p:cNvSpPr>
          <p:nvPr/>
        </p:nvSpPr>
        <p:spPr>
          <a:xfrm>
            <a:off x="3571711" y="1817262"/>
            <a:ext cx="4833735" cy="4051712"/>
          </a:xfrm>
          <a:prstGeom prst="rect">
            <a:avLst/>
          </a:prstGeom>
        </p:spPr>
        <p:txBody>
          <a:bodyPr vert="horz" lIns="91440" tIns="45720" rIns="91440" bIns="45720" rtlCol="0" anchor="ctr">
            <a:noAutofit/>
          </a:bodyPr>
          <a:lstStyle>
            <a:lvl1pPr marL="257175" indent="-257175" algn="l" defTabSz="342900" rtl="0" eaLnBrk="1" latinLnBrk="0" hangingPunct="1">
              <a:spcBef>
                <a:spcPts val="750"/>
              </a:spcBef>
              <a:spcAft>
                <a:spcPts val="0"/>
              </a:spcAft>
              <a:buClr>
                <a:schemeClr val="accent1"/>
              </a:buClr>
              <a:buSzPct val="80000"/>
              <a:buFont typeface="Wingdings 3" charset="2"/>
              <a:buChar char=""/>
              <a:defRPr sz="1500" b="0" i="0" kern="1200">
                <a:solidFill>
                  <a:schemeClr val="tx1"/>
                </a:solidFill>
                <a:latin typeface="+mj-lt"/>
                <a:ea typeface="+mj-ea"/>
                <a:cs typeface="+mj-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350" b="0" i="0" kern="1200">
                <a:solidFill>
                  <a:schemeClr val="tx1"/>
                </a:solidFill>
                <a:latin typeface="+mj-lt"/>
                <a:ea typeface="+mj-ea"/>
                <a:cs typeface="+mj-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200" b="0" i="0" kern="1200">
                <a:solidFill>
                  <a:schemeClr val="tx1"/>
                </a:solidFill>
                <a:latin typeface="+mj-lt"/>
                <a:ea typeface="+mj-ea"/>
                <a:cs typeface="+mj-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solidFill>
                <a:latin typeface="+mj-lt"/>
                <a:ea typeface="+mj-ea"/>
                <a:cs typeface="+mj-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solidFill>
                <a:latin typeface="+mj-lt"/>
                <a:ea typeface="+mj-ea"/>
                <a:cs typeface="+mj-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solidFill>
                <a:latin typeface="+mj-lt"/>
                <a:ea typeface="+mj-ea"/>
                <a:cs typeface="+mj-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solidFill>
                <a:latin typeface="+mj-lt"/>
                <a:ea typeface="+mj-ea"/>
                <a:cs typeface="+mj-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solidFill>
                <a:latin typeface="+mj-lt"/>
                <a:ea typeface="+mj-ea"/>
                <a:cs typeface="+mj-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solidFill>
                <a:latin typeface="+mj-lt"/>
                <a:ea typeface="+mj-ea"/>
                <a:cs typeface="+mj-cs"/>
              </a:defRPr>
            </a:lvl9pPr>
          </a:lstStyle>
          <a:p>
            <a:pPr lvl="1">
              <a:buFont typeface="Wingdings" panose="05000000000000000000" pitchFamily="2" charset="2"/>
              <a:buChar char="ü"/>
            </a:pPr>
            <a:r>
              <a:rPr lang="en-US" sz="1600" b="1" dirty="0">
                <a:solidFill>
                  <a:srgbClr val="FFCB13"/>
                </a:solidFill>
              </a:rPr>
              <a:t>Defense Article?</a:t>
            </a:r>
          </a:p>
          <a:p>
            <a:pPr lvl="1">
              <a:buFont typeface="Wingdings" panose="05000000000000000000" pitchFamily="2" charset="2"/>
              <a:buChar char="ü"/>
            </a:pPr>
            <a:r>
              <a:rPr lang="en-US" sz="1600" b="1" dirty="0">
                <a:solidFill>
                  <a:srgbClr val="FFCB13"/>
                </a:solidFill>
              </a:rPr>
              <a:t>Dual Use?  Controlled Under the EAR?</a:t>
            </a:r>
          </a:p>
          <a:p>
            <a:pPr lvl="1">
              <a:buFont typeface="Wingdings" panose="05000000000000000000" pitchFamily="2" charset="2"/>
              <a:buChar char="ü"/>
            </a:pPr>
            <a:r>
              <a:rPr lang="en-US" sz="1600" b="1" dirty="0" err="1">
                <a:solidFill>
                  <a:srgbClr val="FFCB13"/>
                </a:solidFill>
              </a:rPr>
              <a:t>ECCN</a:t>
            </a:r>
            <a:r>
              <a:rPr lang="en-US" sz="1600" b="1" dirty="0">
                <a:solidFill>
                  <a:srgbClr val="FFCB13"/>
                </a:solidFill>
              </a:rPr>
              <a:t>?</a:t>
            </a:r>
          </a:p>
          <a:p>
            <a:pPr lvl="1">
              <a:buFont typeface="Wingdings" panose="05000000000000000000" pitchFamily="2" charset="2"/>
              <a:buChar char="ü"/>
            </a:pPr>
            <a:r>
              <a:rPr lang="en-US" sz="1600" b="1" dirty="0">
                <a:solidFill>
                  <a:srgbClr val="FFCB13"/>
                </a:solidFill>
              </a:rPr>
              <a:t>Military or Restrictive Non-Civilian Purpose?</a:t>
            </a:r>
          </a:p>
          <a:p>
            <a:pPr lvl="1">
              <a:buFont typeface="Wingdings" panose="05000000000000000000" pitchFamily="2" charset="2"/>
              <a:buChar char="ü"/>
            </a:pPr>
            <a:endParaRPr lang="en-US" sz="1600" b="1" dirty="0">
              <a:solidFill>
                <a:srgbClr val="FFCB13"/>
              </a:solidFill>
            </a:endParaRPr>
          </a:p>
          <a:p>
            <a:pPr lvl="1">
              <a:buFont typeface="Wingdings" panose="05000000000000000000" pitchFamily="2" charset="2"/>
              <a:buChar char="ü"/>
            </a:pPr>
            <a:endParaRPr lang="en-US" sz="1600" b="1" dirty="0">
              <a:solidFill>
                <a:srgbClr val="FFCB13"/>
              </a:solidFill>
            </a:endParaRPr>
          </a:p>
          <a:p>
            <a:pPr lvl="1">
              <a:buFont typeface="Wingdings" panose="05000000000000000000" pitchFamily="2" charset="2"/>
              <a:buChar char="ü"/>
            </a:pPr>
            <a:endParaRPr lang="en-US" sz="1600" b="1" dirty="0">
              <a:solidFill>
                <a:srgbClr val="FFCB13"/>
              </a:solidFill>
            </a:endParaRPr>
          </a:p>
          <a:p>
            <a:pPr lvl="1">
              <a:buFont typeface="Wingdings" panose="05000000000000000000" pitchFamily="2" charset="2"/>
              <a:buChar char="ü"/>
            </a:pPr>
            <a:endParaRPr lang="en-US" sz="1600" b="1" dirty="0">
              <a:solidFill>
                <a:srgbClr val="FFCB13"/>
              </a:solidFill>
            </a:endParaRPr>
          </a:p>
        </p:txBody>
      </p:sp>
    </p:spTree>
    <p:extLst>
      <p:ext uri="{BB962C8B-B14F-4D97-AF65-F5344CB8AC3E}">
        <p14:creationId xmlns:p14="http://schemas.microsoft.com/office/powerpoint/2010/main" val="28087969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216" y="1804036"/>
            <a:ext cx="4243753" cy="1085850"/>
          </a:xfrm>
        </p:spPr>
        <p:txBody>
          <a:bodyPr>
            <a:noAutofit/>
          </a:bodyPr>
          <a:lstStyle/>
          <a:p>
            <a:r>
              <a:rPr lang="en-US" sz="4000" b="1" dirty="0">
                <a:solidFill>
                  <a:srgbClr val="FFC000"/>
                </a:solidFill>
              </a:rPr>
              <a:t>Step 3</a:t>
            </a:r>
            <a:br>
              <a:rPr lang="en-US" sz="4400" b="1" dirty="0">
                <a:solidFill>
                  <a:srgbClr val="FFC000"/>
                </a:solidFill>
              </a:rPr>
            </a:br>
            <a:br>
              <a:rPr lang="en-US" b="1" dirty="0">
                <a:solidFill>
                  <a:srgbClr val="FFC000"/>
                </a:solidFill>
              </a:rPr>
            </a:br>
            <a:r>
              <a:rPr lang="en-US" sz="2800" b="1" dirty="0">
                <a:solidFill>
                  <a:srgbClr val="FFC000"/>
                </a:solidFill>
              </a:rPr>
              <a:t>Follow the </a:t>
            </a:r>
            <a:br>
              <a:rPr lang="en-US" sz="2800" b="1" dirty="0">
                <a:solidFill>
                  <a:srgbClr val="FFC000"/>
                </a:solidFill>
              </a:rPr>
            </a:br>
            <a:r>
              <a:rPr lang="en-US" sz="2800" b="1" dirty="0">
                <a:solidFill>
                  <a:srgbClr val="FFC000"/>
                </a:solidFill>
              </a:rPr>
              <a:t>Decision Tree</a:t>
            </a:r>
          </a:p>
        </p:txBody>
      </p:sp>
      <p:sp>
        <p:nvSpPr>
          <p:cNvPr id="6" name="Rectangle 5"/>
          <p:cNvSpPr/>
          <p:nvPr/>
        </p:nvSpPr>
        <p:spPr>
          <a:xfrm>
            <a:off x="3807161" y="1223011"/>
            <a:ext cx="4981107" cy="3333750"/>
          </a:xfrm>
          <a:prstGeom prst="rect">
            <a:avLst/>
          </a:prstGeom>
          <a:blipFill>
            <a:blip r:embed="rId3"/>
            <a:stretch>
              <a:fillRect/>
            </a:stretch>
          </a:blip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962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262" y="781050"/>
            <a:ext cx="2959814" cy="1085850"/>
          </a:xfrm>
        </p:spPr>
        <p:txBody>
          <a:bodyPr>
            <a:noAutofit/>
          </a:bodyPr>
          <a:lstStyle/>
          <a:p>
            <a:r>
              <a:rPr lang="en-US" sz="4000" b="1" dirty="0">
                <a:solidFill>
                  <a:srgbClr val="FFC000"/>
                </a:solidFill>
                <a:effectLst>
                  <a:outerShdw blurRad="38100" dist="38100" dir="2700000" algn="tl">
                    <a:srgbClr val="000000">
                      <a:alpha val="43137"/>
                    </a:srgbClr>
                  </a:outerShdw>
                </a:effectLst>
              </a:rPr>
              <a:t>Scenarios:</a:t>
            </a:r>
          </a:p>
        </p:txBody>
      </p:sp>
      <p:sp>
        <p:nvSpPr>
          <p:cNvPr id="4" name="Text Placeholder 3"/>
          <p:cNvSpPr>
            <a:spLocks noGrp="1"/>
          </p:cNvSpPr>
          <p:nvPr>
            <p:ph type="body" sz="half" idx="2"/>
          </p:nvPr>
        </p:nvSpPr>
        <p:spPr>
          <a:xfrm>
            <a:off x="3745788" y="1358412"/>
            <a:ext cx="5011350" cy="2703750"/>
          </a:xfrm>
        </p:spPr>
        <p:txBody>
          <a:bodyPr>
            <a:noAutofit/>
          </a:bodyPr>
          <a:lstStyle/>
          <a:p>
            <a:pPr marL="214313" indent="-214313">
              <a:buFont typeface="Arial" panose="020B0604020202020204" pitchFamily="34" charset="0"/>
              <a:buChar char="•"/>
            </a:pPr>
            <a:r>
              <a:rPr lang="en-US" sz="1800" b="1" dirty="0">
                <a:solidFill>
                  <a:srgbClr val="FFC000"/>
                </a:solidFill>
              </a:rPr>
              <a:t>Vendor won’t provide control status </a:t>
            </a:r>
          </a:p>
          <a:p>
            <a:pPr marL="214313" indent="-214313">
              <a:buFont typeface="Arial" panose="020B0604020202020204" pitchFamily="34" charset="0"/>
              <a:buChar char="•"/>
            </a:pPr>
            <a:endParaRPr lang="en-US" sz="1800" b="1" dirty="0">
              <a:solidFill>
                <a:srgbClr val="FFC000"/>
              </a:solidFill>
            </a:endParaRPr>
          </a:p>
          <a:p>
            <a:pPr marL="214313" indent="-214313">
              <a:buFont typeface="Arial" panose="020B0604020202020204" pitchFamily="34" charset="0"/>
              <a:buChar char="•"/>
            </a:pPr>
            <a:r>
              <a:rPr lang="en-US" sz="1800" b="1" dirty="0">
                <a:solidFill>
                  <a:srgbClr val="FFC000"/>
                </a:solidFill>
              </a:rPr>
              <a:t>ITAR Items are accepted into Inventory</a:t>
            </a:r>
          </a:p>
          <a:p>
            <a:pPr marL="214313" indent="-214313">
              <a:buFont typeface="Arial" panose="020B0604020202020204" pitchFamily="34" charset="0"/>
              <a:buChar char="•"/>
            </a:pPr>
            <a:endParaRPr lang="en-US" sz="1800" b="1" dirty="0">
              <a:solidFill>
                <a:srgbClr val="FFC000"/>
              </a:solidFill>
            </a:endParaRPr>
          </a:p>
          <a:p>
            <a:pPr marL="214313" indent="-214313">
              <a:buFont typeface="Arial" panose="020B0604020202020204" pitchFamily="34" charset="0"/>
              <a:buChar char="•"/>
            </a:pPr>
            <a:r>
              <a:rPr lang="en-US" sz="1800" b="1" dirty="0">
                <a:solidFill>
                  <a:srgbClr val="FFC000"/>
                </a:solidFill>
              </a:rPr>
              <a:t>End-User wishes to return item to foreign source </a:t>
            </a:r>
          </a:p>
        </p:txBody>
      </p:sp>
      <p:sp>
        <p:nvSpPr>
          <p:cNvPr id="5" name="Rectangle 4"/>
          <p:cNvSpPr/>
          <p:nvPr/>
        </p:nvSpPr>
        <p:spPr>
          <a:xfrm>
            <a:off x="0" y="0"/>
            <a:ext cx="9144000" cy="5143500"/>
          </a:xfrm>
          <a:prstGeom prst="rect">
            <a:avLst/>
          </a:prstGeom>
          <a:blipFill dpi="0" rotWithShape="1">
            <a:blip r:embed="rId3">
              <a:alphaModFix amt="12000"/>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415559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5143500"/>
          </a:xfrm>
          <a:prstGeom prst="rect">
            <a:avLst/>
          </a:prstGeom>
          <a:blipFill dpi="0" rotWithShape="1">
            <a:blip r:embed="rId3">
              <a:alphaModFix amt="12000"/>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66216" y="542925"/>
            <a:ext cx="2550798" cy="1085850"/>
          </a:xfrm>
        </p:spPr>
        <p:txBody>
          <a:bodyPr/>
          <a:lstStyle/>
          <a:p>
            <a:r>
              <a:rPr lang="en-US" b="1" dirty="0">
                <a:solidFill>
                  <a:srgbClr val="FFCB13"/>
                </a:solidFill>
                <a:effectLst>
                  <a:outerShdw blurRad="38100" dist="38100" dir="2700000" algn="tl">
                    <a:srgbClr val="000000">
                      <a:alpha val="43137"/>
                    </a:srgbClr>
                  </a:outerShdw>
                </a:effectLst>
              </a:rPr>
              <a:t>How do institutions get In trouble?</a:t>
            </a:r>
          </a:p>
        </p:txBody>
      </p:sp>
      <p:sp>
        <p:nvSpPr>
          <p:cNvPr id="7" name="Content Placeholder 2"/>
          <p:cNvSpPr txBox="1">
            <a:spLocks/>
          </p:cNvSpPr>
          <p:nvPr/>
        </p:nvSpPr>
        <p:spPr>
          <a:xfrm>
            <a:off x="4075350" y="507028"/>
            <a:ext cx="4581761" cy="4051712"/>
          </a:xfrm>
          <a:prstGeom prst="rect">
            <a:avLst/>
          </a:prstGeom>
        </p:spPr>
        <p:txBody>
          <a:bodyPr vert="horz" lIns="91440" tIns="45720" rIns="91440" bIns="45720" rtlCol="0" anchor="ctr">
            <a:noAutofit/>
          </a:bodyPr>
          <a:lstStyle>
            <a:lvl1pPr marL="257175" indent="-257175" algn="l" defTabSz="342900" rtl="0" eaLnBrk="1" latinLnBrk="0" hangingPunct="1">
              <a:spcBef>
                <a:spcPts val="750"/>
              </a:spcBef>
              <a:spcAft>
                <a:spcPts val="0"/>
              </a:spcAft>
              <a:buClr>
                <a:schemeClr val="accent1"/>
              </a:buClr>
              <a:buSzPct val="80000"/>
              <a:buFont typeface="Wingdings 3" charset="2"/>
              <a:buChar char=""/>
              <a:defRPr sz="1500" b="0" i="0" kern="1200">
                <a:solidFill>
                  <a:schemeClr val="tx1"/>
                </a:solidFill>
                <a:latin typeface="+mj-lt"/>
                <a:ea typeface="+mj-ea"/>
                <a:cs typeface="+mj-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350" b="0" i="0" kern="1200">
                <a:solidFill>
                  <a:schemeClr val="tx1"/>
                </a:solidFill>
                <a:latin typeface="+mj-lt"/>
                <a:ea typeface="+mj-ea"/>
                <a:cs typeface="+mj-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200" b="0" i="0" kern="1200">
                <a:solidFill>
                  <a:schemeClr val="tx1"/>
                </a:solidFill>
                <a:latin typeface="+mj-lt"/>
                <a:ea typeface="+mj-ea"/>
                <a:cs typeface="+mj-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solidFill>
                <a:latin typeface="+mj-lt"/>
                <a:ea typeface="+mj-ea"/>
                <a:cs typeface="+mj-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solidFill>
                <a:latin typeface="+mj-lt"/>
                <a:ea typeface="+mj-ea"/>
                <a:cs typeface="+mj-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solidFill>
                <a:latin typeface="+mj-lt"/>
                <a:ea typeface="+mj-ea"/>
                <a:cs typeface="+mj-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solidFill>
                <a:latin typeface="+mj-lt"/>
                <a:ea typeface="+mj-ea"/>
                <a:cs typeface="+mj-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solidFill>
                <a:latin typeface="+mj-lt"/>
                <a:ea typeface="+mj-ea"/>
                <a:cs typeface="+mj-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solidFill>
                <a:latin typeface="+mj-lt"/>
                <a:ea typeface="+mj-ea"/>
                <a:cs typeface="+mj-cs"/>
              </a:defRPr>
            </a:lvl9pPr>
          </a:lstStyle>
          <a:p>
            <a:pPr marL="0" indent="0">
              <a:buFont typeface="Wingdings 3" charset="2"/>
              <a:buNone/>
            </a:pPr>
            <a:endParaRPr lang="en-US" sz="1400" b="1" dirty="0">
              <a:solidFill>
                <a:srgbClr val="FFCB13"/>
              </a:solidFill>
            </a:endParaRPr>
          </a:p>
          <a:p>
            <a:pPr marL="0" indent="0">
              <a:buFont typeface="Wingdings 3" charset="2"/>
              <a:buNone/>
            </a:pPr>
            <a:endParaRPr lang="en-US" sz="1400" b="1" dirty="0">
              <a:solidFill>
                <a:srgbClr val="FFCB13"/>
              </a:solidFill>
            </a:endParaRPr>
          </a:p>
          <a:p>
            <a:endParaRPr lang="en-US" sz="1400" b="1" dirty="0">
              <a:solidFill>
                <a:srgbClr val="FFCB13"/>
              </a:solidFill>
            </a:endParaRPr>
          </a:p>
          <a:p>
            <a:pPr lvl="1">
              <a:buFont typeface="Wingdings" panose="05000000000000000000" pitchFamily="2" charset="2"/>
              <a:buChar char="ü"/>
            </a:pPr>
            <a:r>
              <a:rPr lang="en-US" sz="1400" b="1" dirty="0">
                <a:solidFill>
                  <a:srgbClr val="FFCB13"/>
                </a:solidFill>
              </a:rPr>
              <a:t>Ignore Export Control Terms &amp; Conditions</a:t>
            </a:r>
          </a:p>
          <a:p>
            <a:pPr>
              <a:buFont typeface="Wingdings" panose="05000000000000000000" pitchFamily="2" charset="2"/>
              <a:buChar char="ü"/>
            </a:pPr>
            <a:endParaRPr lang="en-US" sz="1400" b="1" dirty="0">
              <a:solidFill>
                <a:srgbClr val="FFCB13"/>
              </a:solidFill>
            </a:endParaRPr>
          </a:p>
          <a:p>
            <a:pPr lvl="1">
              <a:buFont typeface="Wingdings" panose="05000000000000000000" pitchFamily="2" charset="2"/>
              <a:buChar char="ü"/>
            </a:pPr>
            <a:r>
              <a:rPr lang="en-US" sz="1400" b="1" dirty="0">
                <a:solidFill>
                  <a:srgbClr val="FFCB13"/>
                </a:solidFill>
              </a:rPr>
              <a:t>Fail To escalate concerns and Red Flags</a:t>
            </a:r>
          </a:p>
          <a:p>
            <a:pPr lvl="1">
              <a:buFont typeface="Wingdings" panose="05000000000000000000" pitchFamily="2" charset="2"/>
              <a:buChar char="ü"/>
            </a:pPr>
            <a:endParaRPr lang="en-US" sz="1400" b="1" dirty="0">
              <a:solidFill>
                <a:srgbClr val="FFCB13"/>
              </a:solidFill>
            </a:endParaRPr>
          </a:p>
          <a:p>
            <a:pPr lvl="1">
              <a:buFont typeface="Wingdings" panose="05000000000000000000" pitchFamily="2" charset="2"/>
              <a:buChar char="ü"/>
            </a:pPr>
            <a:r>
              <a:rPr lang="en-US" sz="1400" b="1" dirty="0">
                <a:solidFill>
                  <a:srgbClr val="FFCB13"/>
                </a:solidFill>
              </a:rPr>
              <a:t>Receive Controlled Technology without solutions such as Technology Control Plans </a:t>
            </a:r>
          </a:p>
          <a:p>
            <a:pPr>
              <a:buFont typeface="Wingdings" panose="05000000000000000000" pitchFamily="2" charset="2"/>
              <a:buChar char="ü"/>
            </a:pPr>
            <a:endParaRPr lang="en-US" sz="1400" b="1" dirty="0">
              <a:solidFill>
                <a:srgbClr val="FFCB13"/>
              </a:solidFill>
            </a:endParaRPr>
          </a:p>
          <a:p>
            <a:pPr lvl="1">
              <a:buFont typeface="Wingdings" panose="05000000000000000000" pitchFamily="2" charset="2"/>
              <a:buChar char="ü"/>
            </a:pPr>
            <a:r>
              <a:rPr lang="en-US" sz="1400" b="1" dirty="0">
                <a:solidFill>
                  <a:srgbClr val="FFCB13"/>
                </a:solidFill>
              </a:rPr>
              <a:t>Fail to apply for licenses for licensable Activities</a:t>
            </a:r>
          </a:p>
          <a:p>
            <a:endParaRPr lang="en-US" sz="1400" b="1" dirty="0">
              <a:solidFill>
                <a:srgbClr val="FFCB13"/>
              </a:solidFill>
            </a:endParaRPr>
          </a:p>
        </p:txBody>
      </p:sp>
    </p:spTree>
    <p:extLst>
      <p:ext uri="{BB962C8B-B14F-4D97-AF65-F5344CB8AC3E}">
        <p14:creationId xmlns:p14="http://schemas.microsoft.com/office/powerpoint/2010/main" val="41457387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5143500"/>
          </a:xfrm>
          <a:prstGeom prst="rect">
            <a:avLst/>
          </a:prstGeom>
          <a:blipFill dpi="0" rotWithShape="1">
            <a:blip r:embed="rId3">
              <a:alphaModFix amt="12000"/>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81533" y="734107"/>
            <a:ext cx="3257550" cy="806116"/>
          </a:xfrm>
        </p:spPr>
        <p:txBody>
          <a:bodyPr>
            <a:normAutofit/>
          </a:bodyPr>
          <a:lstStyle/>
          <a:p>
            <a:r>
              <a:rPr lang="en-US" sz="3600" b="1" dirty="0">
                <a:solidFill>
                  <a:srgbClr val="FFC000"/>
                </a:solidFill>
                <a:effectLst>
                  <a:outerShdw blurRad="38100" dist="38100" dir="2700000" algn="tl">
                    <a:srgbClr val="000000">
                      <a:alpha val="43137"/>
                    </a:srgbClr>
                  </a:outerShdw>
                </a:effectLst>
              </a:rPr>
              <a:t>Questions?</a:t>
            </a:r>
          </a:p>
        </p:txBody>
      </p:sp>
      <p:sp>
        <p:nvSpPr>
          <p:cNvPr id="3" name="Content Placeholder 2"/>
          <p:cNvSpPr>
            <a:spLocks noGrp="1"/>
          </p:cNvSpPr>
          <p:nvPr>
            <p:ph idx="1"/>
          </p:nvPr>
        </p:nvSpPr>
        <p:spPr>
          <a:xfrm>
            <a:off x="3784060" y="2339738"/>
            <a:ext cx="4990289" cy="3429000"/>
          </a:xfrm>
        </p:spPr>
        <p:txBody>
          <a:bodyPr>
            <a:normAutofit/>
          </a:bodyPr>
          <a:lstStyle/>
          <a:p>
            <a:pPr marL="0" indent="0">
              <a:buNone/>
            </a:pPr>
            <a:r>
              <a:rPr lang="en-US" sz="1200" dirty="0">
                <a:solidFill>
                  <a:srgbClr val="FFC000"/>
                </a:solidFill>
              </a:rPr>
              <a:t>Contact the Export Compliance Office at exportcontrol@lbl.gov</a:t>
            </a:r>
          </a:p>
          <a:p>
            <a:pPr marL="0" indent="0">
              <a:buNone/>
            </a:pPr>
            <a:endParaRPr lang="en-US" sz="1600" dirty="0">
              <a:solidFill>
                <a:srgbClr val="FFC000"/>
              </a:solidFill>
            </a:endParaRPr>
          </a:p>
        </p:txBody>
      </p:sp>
      <p:pic>
        <p:nvPicPr>
          <p:cNvPr id="6" name="Picture 5" descr="help_red_button_400_clr.png"/>
          <p:cNvPicPr>
            <a:picLocks noChangeAspect="1"/>
          </p:cNvPicPr>
          <p:nvPr/>
        </p:nvPicPr>
        <p:blipFill>
          <a:blip r:embed="rId4" cstate="print"/>
          <a:stretch>
            <a:fillRect/>
          </a:stretch>
        </p:blipFill>
        <p:spPr>
          <a:xfrm>
            <a:off x="556461" y="1783681"/>
            <a:ext cx="2857500" cy="2500313"/>
          </a:xfrm>
          <a:prstGeom prst="rect">
            <a:avLst/>
          </a:prstGeom>
        </p:spPr>
      </p:pic>
    </p:spTree>
    <p:extLst>
      <p:ext uri="{BB962C8B-B14F-4D97-AF65-F5344CB8AC3E}">
        <p14:creationId xmlns:p14="http://schemas.microsoft.com/office/powerpoint/2010/main" val="6381764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5143500"/>
          </a:xfrm>
          <a:prstGeom prst="rect">
            <a:avLst/>
          </a:prstGeom>
          <a:blipFill dpi="0" rotWithShape="1">
            <a:blip r:embed="rId3">
              <a:alphaModFix amt="12000"/>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37664" y="483277"/>
            <a:ext cx="2550798" cy="1085850"/>
          </a:xfrm>
        </p:spPr>
        <p:txBody>
          <a:bodyPr/>
          <a:lstStyle/>
          <a:p>
            <a:r>
              <a:rPr lang="en-US" b="1" dirty="0">
                <a:solidFill>
                  <a:srgbClr val="FFCB13"/>
                </a:solidFill>
                <a:effectLst>
                  <a:outerShdw blurRad="38100" dist="38100" dir="2700000" algn="tl">
                    <a:srgbClr val="000000">
                      <a:alpha val="43137"/>
                    </a:srgbClr>
                  </a:outerShdw>
                </a:effectLst>
              </a:rPr>
              <a:t>Welcome and Training Objectives</a:t>
            </a:r>
          </a:p>
        </p:txBody>
      </p:sp>
      <p:sp>
        <p:nvSpPr>
          <p:cNvPr id="3" name="Content Placeholder 2"/>
          <p:cNvSpPr>
            <a:spLocks noGrp="1"/>
          </p:cNvSpPr>
          <p:nvPr>
            <p:ph idx="1"/>
          </p:nvPr>
        </p:nvSpPr>
        <p:spPr>
          <a:xfrm>
            <a:off x="4075350" y="507028"/>
            <a:ext cx="4581761" cy="4051712"/>
          </a:xfrm>
        </p:spPr>
        <p:txBody>
          <a:bodyPr>
            <a:noAutofit/>
          </a:bodyPr>
          <a:lstStyle/>
          <a:p>
            <a:pPr marL="0" indent="0">
              <a:buNone/>
            </a:pPr>
            <a:endParaRPr lang="en-US" sz="1400" b="1" dirty="0">
              <a:solidFill>
                <a:srgbClr val="FFCB13"/>
              </a:solidFill>
            </a:endParaRPr>
          </a:p>
          <a:p>
            <a:pPr marL="0" indent="0">
              <a:buNone/>
            </a:pPr>
            <a:r>
              <a:rPr lang="en-US" sz="1400" b="1" dirty="0">
                <a:solidFill>
                  <a:srgbClr val="FFCB13"/>
                </a:solidFill>
              </a:rPr>
              <a:t>Familiarize with the following: </a:t>
            </a:r>
          </a:p>
          <a:p>
            <a:endParaRPr lang="en-US" sz="1400" b="1" dirty="0">
              <a:solidFill>
                <a:srgbClr val="FFCB13"/>
              </a:solidFill>
            </a:endParaRPr>
          </a:p>
          <a:p>
            <a:pPr lvl="1">
              <a:buFont typeface="Wingdings" panose="05000000000000000000" pitchFamily="2" charset="2"/>
              <a:buChar char="ü"/>
            </a:pPr>
            <a:r>
              <a:rPr lang="en-US" sz="1400" b="1" dirty="0">
                <a:solidFill>
                  <a:srgbClr val="FFCB13"/>
                </a:solidFill>
              </a:rPr>
              <a:t>How U.S. export control regulations operate and impact higher education </a:t>
            </a:r>
          </a:p>
          <a:p>
            <a:pPr lvl="1">
              <a:buFont typeface="Wingdings" panose="05000000000000000000" pitchFamily="2" charset="2"/>
              <a:buChar char="ü"/>
            </a:pPr>
            <a:endParaRPr lang="en-US" sz="1400" b="1" dirty="0">
              <a:solidFill>
                <a:srgbClr val="FFCB13"/>
              </a:solidFill>
            </a:endParaRPr>
          </a:p>
          <a:p>
            <a:pPr lvl="1">
              <a:buFont typeface="Wingdings" panose="05000000000000000000" pitchFamily="2" charset="2"/>
              <a:buChar char="ü"/>
            </a:pPr>
            <a:r>
              <a:rPr lang="en-US" sz="1400" b="1" dirty="0">
                <a:solidFill>
                  <a:srgbClr val="FFCB13"/>
                </a:solidFill>
              </a:rPr>
              <a:t>Overview of Key Compliance Role of Purchasing </a:t>
            </a:r>
          </a:p>
          <a:p>
            <a:pPr lvl="1">
              <a:buFont typeface="Wingdings" panose="05000000000000000000" pitchFamily="2" charset="2"/>
              <a:buChar char="ü"/>
            </a:pPr>
            <a:endParaRPr lang="en-US" sz="1400" b="1" dirty="0">
              <a:solidFill>
                <a:srgbClr val="FFCB13"/>
              </a:solidFill>
            </a:endParaRPr>
          </a:p>
          <a:p>
            <a:pPr lvl="1">
              <a:buFont typeface="Wingdings" panose="05000000000000000000" pitchFamily="2" charset="2"/>
              <a:buChar char="ü"/>
            </a:pPr>
            <a:r>
              <a:rPr lang="en-US" sz="1400" b="1" dirty="0">
                <a:solidFill>
                  <a:srgbClr val="FFCB13"/>
                </a:solidFill>
              </a:rPr>
              <a:t>The actions necessary to purchase controlled items in a compliant manner</a:t>
            </a:r>
          </a:p>
          <a:p>
            <a:pPr>
              <a:buFont typeface="Wingdings" panose="05000000000000000000" pitchFamily="2" charset="2"/>
              <a:buChar char="ü"/>
            </a:pPr>
            <a:endParaRPr lang="en-US" sz="1400" b="1" dirty="0">
              <a:solidFill>
                <a:srgbClr val="FFCB13"/>
              </a:solidFill>
            </a:endParaRPr>
          </a:p>
          <a:p>
            <a:pPr lvl="1">
              <a:buFont typeface="Wingdings" panose="05000000000000000000" pitchFamily="2" charset="2"/>
              <a:buChar char="ü"/>
            </a:pPr>
            <a:r>
              <a:rPr lang="en-US" sz="1400" b="1" dirty="0">
                <a:solidFill>
                  <a:srgbClr val="FFCB13"/>
                </a:solidFill>
              </a:rPr>
              <a:t>LBNL’s team approach to Compliance</a:t>
            </a:r>
          </a:p>
          <a:p>
            <a:endParaRPr lang="en-US" sz="1400" b="1" dirty="0">
              <a:solidFill>
                <a:srgbClr val="FFCB13"/>
              </a:solidFill>
            </a:endParaRPr>
          </a:p>
        </p:txBody>
      </p:sp>
    </p:spTree>
    <p:extLst>
      <p:ext uri="{BB962C8B-B14F-4D97-AF65-F5344CB8AC3E}">
        <p14:creationId xmlns:p14="http://schemas.microsoft.com/office/powerpoint/2010/main" val="13517572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49648" y="262623"/>
            <a:ext cx="7772400" cy="775597"/>
          </a:xfrm>
        </p:spPr>
        <p:txBody>
          <a:bodyPr/>
          <a:lstStyle/>
          <a:p>
            <a:r>
              <a:rPr lang="en-US" sz="1600" b="1" dirty="0">
                <a:solidFill>
                  <a:srgbClr val="FFC000"/>
                </a:solidFill>
              </a:rPr>
              <a:t>Export Control Compliance has </a:t>
            </a:r>
            <a:br>
              <a:rPr lang="en-US" b="1" dirty="0">
                <a:solidFill>
                  <a:srgbClr val="FFC000"/>
                </a:solidFill>
              </a:rPr>
            </a:br>
            <a:r>
              <a:rPr lang="en-US" b="1" dirty="0">
                <a:solidFill>
                  <a:srgbClr val="FFC000"/>
                </a:solidFill>
              </a:rPr>
              <a:t>Many Roles</a:t>
            </a:r>
          </a:p>
        </p:txBody>
      </p:sp>
      <p:graphicFrame>
        <p:nvGraphicFramePr>
          <p:cNvPr id="7" name="Diagram 6"/>
          <p:cNvGraphicFramePr/>
          <p:nvPr>
            <p:extLst/>
          </p:nvPr>
        </p:nvGraphicFramePr>
        <p:xfrm>
          <a:off x="1884078" y="1123638"/>
          <a:ext cx="5284398" cy="36312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9" name="Group 8"/>
          <p:cNvGrpSpPr/>
          <p:nvPr/>
        </p:nvGrpSpPr>
        <p:grpSpPr>
          <a:xfrm rot="13744258">
            <a:off x="5743322" y="997720"/>
            <a:ext cx="756332" cy="733655"/>
            <a:chOff x="2478992" y="931609"/>
            <a:chExt cx="326414" cy="316627"/>
          </a:xfrm>
          <a:solidFill>
            <a:srgbClr val="FF0000"/>
          </a:solidFill>
        </p:grpSpPr>
        <p:sp>
          <p:nvSpPr>
            <p:cNvPr id="10" name="Right Arrow 9"/>
            <p:cNvSpPr/>
            <p:nvPr/>
          </p:nvSpPr>
          <p:spPr>
            <a:xfrm rot="16200000">
              <a:off x="2483885" y="926716"/>
              <a:ext cx="316627" cy="326414"/>
            </a:xfrm>
            <a:prstGeom prst="rightArrow">
              <a:avLst>
                <a:gd name="adj1" fmla="val 60000"/>
                <a:gd name="adj2" fmla="val 50000"/>
              </a:avLst>
            </a:prstGeom>
            <a:grp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sp>
          <p:nvSpPr>
            <p:cNvPr id="11" name="Right Arrow 4"/>
            <p:cNvSpPr txBox="1"/>
            <p:nvPr/>
          </p:nvSpPr>
          <p:spPr>
            <a:xfrm rot="16200000">
              <a:off x="2531379" y="1039493"/>
              <a:ext cx="221639" cy="19584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b="1" kern="1200">
                <a:latin typeface="Calibri" panose="020F0502020204030204" pitchFamily="34" charset="0"/>
              </a:endParaRPr>
            </a:p>
          </p:txBody>
        </p:sp>
      </p:grpSp>
    </p:spTree>
    <p:extLst>
      <p:ext uri="{BB962C8B-B14F-4D97-AF65-F5344CB8AC3E}">
        <p14:creationId xmlns:p14="http://schemas.microsoft.com/office/powerpoint/2010/main" val="34175775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p:cNvPicPr>
            <a:picLocks noChangeAspect="1"/>
          </p:cNvPicPr>
          <p:nvPr/>
        </p:nvPicPr>
        <p:blipFill rotWithShape="1">
          <a:blip r:embed="rId3">
            <a:extLst>
              <a:ext uri="{28A0092B-C50C-407E-A947-70E740481C1C}">
                <a14:useLocalDpi xmlns:a14="http://schemas.microsoft.com/office/drawing/2010/main" val="0"/>
              </a:ext>
            </a:extLst>
          </a:blip>
          <a:srcRect t="75758" r="14328" b="-1"/>
          <a:stretch/>
        </p:blipFill>
        <p:spPr>
          <a:xfrm>
            <a:off x="5587132" y="80840"/>
            <a:ext cx="2253941" cy="721687"/>
          </a:xfrm>
          <a:prstGeom prst="rect">
            <a:avLst/>
          </a:prstGeom>
        </p:spPr>
      </p:pic>
      <p:pic>
        <p:nvPicPr>
          <p:cNvPr id="34" name="Picture 33"/>
          <p:cNvPicPr>
            <a:picLocks noChangeAspect="1"/>
          </p:cNvPicPr>
          <p:nvPr/>
        </p:nvPicPr>
        <p:blipFill rotWithShape="1">
          <a:blip r:embed="rId3">
            <a:extLst>
              <a:ext uri="{28A0092B-C50C-407E-A947-70E740481C1C}">
                <a14:useLocalDpi xmlns:a14="http://schemas.microsoft.com/office/drawing/2010/main" val="0"/>
              </a:ext>
            </a:extLst>
          </a:blip>
          <a:srcRect t="66090" r="52214"/>
          <a:stretch/>
        </p:blipFill>
        <p:spPr>
          <a:xfrm>
            <a:off x="7131454" y="-9984"/>
            <a:ext cx="1257190" cy="1680212"/>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07191" y="-212858"/>
            <a:ext cx="2226845" cy="5143500"/>
          </a:xfrm>
          <a:prstGeom prst="rect">
            <a:avLst/>
          </a:prstGeom>
        </p:spPr>
      </p:pic>
      <p:pic>
        <p:nvPicPr>
          <p:cNvPr id="3" name="Picture 2" descr="Umbrella Color Rain · Free vector graphic on Pixabay"/>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3749782">
            <a:off x="3544683" y="152844"/>
            <a:ext cx="4686805" cy="4293255"/>
          </a:xfrm>
          <a:prstGeom prst="rect">
            <a:avLst/>
          </a:prstGeom>
        </p:spPr>
      </p:pic>
      <p:pic>
        <p:nvPicPr>
          <p:cNvPr id="37" name="Picture 36"/>
          <p:cNvPicPr>
            <a:picLocks noChangeAspect="1"/>
          </p:cNvPicPr>
          <p:nvPr/>
        </p:nvPicPr>
        <p:blipFill rotWithShape="1">
          <a:blip r:embed="rId3">
            <a:extLst>
              <a:ext uri="{28A0092B-C50C-407E-A947-70E740481C1C}">
                <a14:useLocalDpi xmlns:a14="http://schemas.microsoft.com/office/drawing/2010/main" val="0"/>
              </a:ext>
            </a:extLst>
          </a:blip>
          <a:srcRect t="75758" r="14328" b="-1"/>
          <a:stretch/>
        </p:blipFill>
        <p:spPr>
          <a:xfrm>
            <a:off x="1973119" y="5682"/>
            <a:ext cx="3860911" cy="650284"/>
          </a:xfrm>
          <a:prstGeom prst="rect">
            <a:avLst/>
          </a:prstGeom>
        </p:spPr>
      </p:pic>
      <p:pic>
        <p:nvPicPr>
          <p:cNvPr id="35" name="Picture 34"/>
          <p:cNvPicPr>
            <a:picLocks noChangeAspect="1"/>
          </p:cNvPicPr>
          <p:nvPr/>
        </p:nvPicPr>
        <p:blipFill rotWithShape="1">
          <a:blip r:embed="rId3">
            <a:extLst>
              <a:ext uri="{28A0092B-C50C-407E-A947-70E740481C1C}">
                <a14:useLocalDpi xmlns:a14="http://schemas.microsoft.com/office/drawing/2010/main" val="0"/>
              </a:ext>
            </a:extLst>
          </a:blip>
          <a:srcRect t="75758" r="14328" b="-1"/>
          <a:stretch/>
        </p:blipFill>
        <p:spPr>
          <a:xfrm>
            <a:off x="1513457" y="129311"/>
            <a:ext cx="2253941" cy="1473228"/>
          </a:xfrm>
          <a:prstGeom prst="rect">
            <a:avLst/>
          </a:prstGeom>
        </p:spPr>
      </p:pic>
      <p:grpSp>
        <p:nvGrpSpPr>
          <p:cNvPr id="6" name="Group 5"/>
          <p:cNvGrpSpPr/>
          <p:nvPr/>
        </p:nvGrpSpPr>
        <p:grpSpPr>
          <a:xfrm>
            <a:off x="4112463" y="444185"/>
            <a:ext cx="4906094" cy="3740446"/>
            <a:chOff x="6563531" y="490687"/>
            <a:chExt cx="5585686" cy="4317938"/>
          </a:xfrm>
        </p:grpSpPr>
        <p:sp>
          <p:nvSpPr>
            <p:cNvPr id="11" name="TextBox 12"/>
            <p:cNvSpPr txBox="1"/>
            <p:nvPr/>
          </p:nvSpPr>
          <p:spPr>
            <a:xfrm>
              <a:off x="6570305" y="2208565"/>
              <a:ext cx="1763569" cy="98488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685800"/>
              <a:r>
                <a:rPr lang="en-US" sz="2100" b="1" dirty="0">
                  <a:solidFill>
                    <a:srgbClr val="FFC000"/>
                  </a:solidFill>
                  <a:effectLst>
                    <a:outerShdw blurRad="38100" dist="38100" dir="2700000" algn="tl">
                      <a:srgbClr val="000000">
                        <a:alpha val="43137"/>
                      </a:srgbClr>
                    </a:outerShdw>
                  </a:effectLst>
                </a:rPr>
                <a:t>National Security</a:t>
              </a:r>
            </a:p>
          </p:txBody>
        </p:sp>
        <p:grpSp>
          <p:nvGrpSpPr>
            <p:cNvPr id="12" name="Group 11"/>
            <p:cNvGrpSpPr/>
            <p:nvPr/>
          </p:nvGrpSpPr>
          <p:grpSpPr>
            <a:xfrm>
              <a:off x="6563531" y="490687"/>
              <a:ext cx="5585686" cy="4317938"/>
              <a:chOff x="3846397" y="548769"/>
              <a:chExt cx="5585686" cy="4317938"/>
            </a:xfrm>
          </p:grpSpPr>
          <p:grpSp>
            <p:nvGrpSpPr>
              <p:cNvPr id="15" name="Group 14"/>
              <p:cNvGrpSpPr/>
              <p:nvPr/>
            </p:nvGrpSpPr>
            <p:grpSpPr>
              <a:xfrm>
                <a:off x="3846397" y="548769"/>
                <a:ext cx="5585686" cy="4316236"/>
                <a:chOff x="3846397" y="548769"/>
                <a:chExt cx="5585686" cy="4316236"/>
              </a:xfrm>
            </p:grpSpPr>
            <p:grpSp>
              <p:nvGrpSpPr>
                <p:cNvPr id="17" name="Group 16"/>
                <p:cNvGrpSpPr/>
                <p:nvPr/>
              </p:nvGrpSpPr>
              <p:grpSpPr>
                <a:xfrm>
                  <a:off x="3846397" y="548769"/>
                  <a:ext cx="5585686" cy="4316236"/>
                  <a:chOff x="3846397" y="548769"/>
                  <a:chExt cx="5585686" cy="4316236"/>
                </a:xfrm>
              </p:grpSpPr>
              <p:grpSp>
                <p:nvGrpSpPr>
                  <p:cNvPr id="19" name="Group 18"/>
                  <p:cNvGrpSpPr/>
                  <p:nvPr/>
                </p:nvGrpSpPr>
                <p:grpSpPr>
                  <a:xfrm>
                    <a:off x="5392991" y="548769"/>
                    <a:ext cx="4039092" cy="4316236"/>
                    <a:chOff x="5392991" y="548769"/>
                    <a:chExt cx="4039092" cy="4316236"/>
                  </a:xfrm>
                </p:grpSpPr>
                <p:grpSp>
                  <p:nvGrpSpPr>
                    <p:cNvPr id="23" name="Group 22"/>
                    <p:cNvGrpSpPr/>
                    <p:nvPr/>
                  </p:nvGrpSpPr>
                  <p:grpSpPr>
                    <a:xfrm>
                      <a:off x="5392991" y="548769"/>
                      <a:ext cx="3541968" cy="4316236"/>
                      <a:chOff x="5395243" y="628241"/>
                      <a:chExt cx="3541968" cy="4316236"/>
                    </a:xfrm>
                  </p:grpSpPr>
                  <p:sp>
                    <p:nvSpPr>
                      <p:cNvPr id="26" name="TextBox 3"/>
                      <p:cNvSpPr txBox="1"/>
                      <p:nvPr/>
                    </p:nvSpPr>
                    <p:spPr>
                      <a:xfrm rot="18007173">
                        <a:off x="4353813" y="3202188"/>
                        <a:ext cx="3115244" cy="369333"/>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685800"/>
                        <a:r>
                          <a:rPr lang="en-US" sz="1200" b="1" i="1" dirty="0">
                            <a:solidFill>
                              <a:prstClr val="black"/>
                            </a:solidFill>
                          </a:rPr>
                          <a:t>Export Control Regulations</a:t>
                        </a:r>
                      </a:p>
                    </p:txBody>
                  </p:sp>
                  <p:sp>
                    <p:nvSpPr>
                      <p:cNvPr id="27" name="TextBox 4"/>
                      <p:cNvSpPr txBox="1"/>
                      <p:nvPr/>
                    </p:nvSpPr>
                    <p:spPr>
                      <a:xfrm>
                        <a:off x="5395243" y="628241"/>
                        <a:ext cx="991130" cy="45300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685800"/>
                        <a:r>
                          <a:rPr lang="en-US" sz="1950" b="1" dirty="0">
                            <a:solidFill>
                              <a:prstClr val="black"/>
                            </a:solidFill>
                          </a:rPr>
                          <a:t>EAR</a:t>
                        </a:r>
                      </a:p>
                    </p:txBody>
                  </p:sp>
                  <p:sp>
                    <p:nvSpPr>
                      <p:cNvPr id="28" name="TextBox 5"/>
                      <p:cNvSpPr txBox="1"/>
                      <p:nvPr/>
                    </p:nvSpPr>
                    <p:spPr>
                      <a:xfrm>
                        <a:off x="6288816" y="1204954"/>
                        <a:ext cx="1222312" cy="52322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685800"/>
                        <a:r>
                          <a:rPr lang="en-US" sz="1950" b="1" dirty="0">
                            <a:solidFill>
                              <a:prstClr val="black"/>
                            </a:solidFill>
                          </a:rPr>
                          <a:t>ITAR</a:t>
                        </a:r>
                      </a:p>
                    </p:txBody>
                  </p:sp>
                  <p:sp>
                    <p:nvSpPr>
                      <p:cNvPr id="29" name="TextBox 6"/>
                      <p:cNvSpPr txBox="1"/>
                      <p:nvPr/>
                    </p:nvSpPr>
                    <p:spPr>
                      <a:xfrm>
                        <a:off x="7537619" y="2365388"/>
                        <a:ext cx="1399592" cy="52322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685800"/>
                        <a:r>
                          <a:rPr lang="en-US" sz="1950" b="1" dirty="0">
                            <a:effectLst>
                              <a:outerShdw blurRad="38100" dist="38100" dir="2700000" algn="tl">
                                <a:srgbClr val="000000">
                                  <a:alpha val="43137"/>
                                </a:srgbClr>
                              </a:outerShdw>
                            </a:effectLst>
                          </a:rPr>
                          <a:t>OFAC</a:t>
                        </a:r>
                      </a:p>
                    </p:txBody>
                  </p:sp>
                </p:grpSp>
                <p:sp>
                  <p:nvSpPr>
                    <p:cNvPr id="22" name="TextBox 8"/>
                    <p:cNvSpPr txBox="1"/>
                    <p:nvPr/>
                  </p:nvSpPr>
                  <p:spPr>
                    <a:xfrm>
                      <a:off x="7404824" y="2642617"/>
                      <a:ext cx="2027259" cy="74611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214313" indent="-214313" defTabSz="685800">
                        <a:buFont typeface="Arial" panose="020B0604020202020204" pitchFamily="34" charset="0"/>
                        <a:buChar char="•"/>
                      </a:pPr>
                      <a:r>
                        <a:rPr lang="en-US" sz="1200" b="1" dirty="0">
                          <a:effectLst>
                            <a:outerShdw blurRad="38100" dist="38100" dir="2700000" algn="tl">
                              <a:srgbClr val="000000">
                                <a:alpha val="43137"/>
                              </a:srgbClr>
                            </a:outerShdw>
                          </a:effectLst>
                        </a:rPr>
                        <a:t>Treasury</a:t>
                      </a:r>
                    </a:p>
                    <a:p>
                      <a:pPr marL="214313" indent="-214313" defTabSz="685800">
                        <a:buFont typeface="Arial" panose="020B0604020202020204" pitchFamily="34" charset="0"/>
                        <a:buChar char="•"/>
                      </a:pPr>
                      <a:r>
                        <a:rPr lang="en-US" sz="1200" b="1" dirty="0">
                          <a:effectLst>
                            <a:outerShdw blurRad="38100" dist="38100" dir="2700000" algn="tl">
                              <a:srgbClr val="000000">
                                <a:alpha val="43137"/>
                              </a:srgbClr>
                            </a:outerShdw>
                          </a:effectLst>
                        </a:rPr>
                        <a:t>Sanctioned Countries</a:t>
                      </a:r>
                    </a:p>
                  </p:txBody>
                </p:sp>
              </p:grpSp>
              <p:sp>
                <p:nvSpPr>
                  <p:cNvPr id="20" name="TextBox 9"/>
                  <p:cNvSpPr txBox="1"/>
                  <p:nvPr/>
                </p:nvSpPr>
                <p:spPr>
                  <a:xfrm>
                    <a:off x="3846397" y="706147"/>
                    <a:ext cx="1681028" cy="53294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214313" indent="-214313" defTabSz="685800">
                      <a:buFont typeface="Arial" panose="020B0604020202020204" pitchFamily="34" charset="0"/>
                      <a:buChar char="•"/>
                    </a:pPr>
                    <a:r>
                      <a:rPr lang="en-US" sz="1200" b="1" dirty="0">
                        <a:solidFill>
                          <a:prstClr val="black"/>
                        </a:solidFill>
                      </a:rPr>
                      <a:t>Commerce</a:t>
                    </a:r>
                  </a:p>
                  <a:p>
                    <a:pPr marL="214313" indent="-214313" defTabSz="685800">
                      <a:buFont typeface="Arial" panose="020B0604020202020204" pitchFamily="34" charset="0"/>
                      <a:buChar char="•"/>
                    </a:pPr>
                    <a:r>
                      <a:rPr lang="en-US" sz="1200" b="1" dirty="0">
                        <a:solidFill>
                          <a:prstClr val="black"/>
                        </a:solidFill>
                      </a:rPr>
                      <a:t>Dual Use Items</a:t>
                    </a:r>
                  </a:p>
                </p:txBody>
              </p:sp>
            </p:grpSp>
            <p:sp>
              <p:nvSpPr>
                <p:cNvPr id="18" name="TextBox 10"/>
                <p:cNvSpPr txBox="1"/>
                <p:nvPr/>
              </p:nvSpPr>
              <p:spPr>
                <a:xfrm>
                  <a:off x="5983658" y="1596805"/>
                  <a:ext cx="1400941" cy="86177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214313" indent="-214313" defTabSz="685800">
                    <a:buFont typeface="Arial" panose="020B0604020202020204" pitchFamily="34" charset="0"/>
                    <a:buChar char="•"/>
                  </a:pPr>
                  <a:r>
                    <a:rPr lang="en-US" sz="1200" b="1" dirty="0">
                      <a:solidFill>
                        <a:prstClr val="black"/>
                      </a:solidFill>
                    </a:rPr>
                    <a:t>State</a:t>
                  </a:r>
                </a:p>
                <a:p>
                  <a:pPr marL="214313" indent="-214313" defTabSz="685800">
                    <a:buFont typeface="Arial" panose="020B0604020202020204" pitchFamily="34" charset="0"/>
                    <a:buChar char="•"/>
                  </a:pPr>
                  <a:r>
                    <a:rPr lang="en-US" sz="1200" b="1" dirty="0">
                      <a:solidFill>
                        <a:prstClr val="black"/>
                      </a:solidFill>
                    </a:rPr>
                    <a:t>Military Items</a:t>
                  </a:r>
                </a:p>
              </p:txBody>
            </p:sp>
          </p:grpSp>
          <p:sp>
            <p:nvSpPr>
              <p:cNvPr id="14" name="TextBox 13"/>
              <p:cNvSpPr txBox="1"/>
              <p:nvPr/>
            </p:nvSpPr>
            <p:spPr>
              <a:xfrm>
                <a:off x="6328894" y="3881822"/>
                <a:ext cx="1551849" cy="98488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685800"/>
                <a:r>
                  <a:rPr lang="en-US" sz="2100" b="1" dirty="0">
                    <a:solidFill>
                      <a:srgbClr val="FFC000"/>
                    </a:solidFill>
                    <a:effectLst>
                      <a:outerShdw blurRad="38100" dist="38100" dir="2700000" algn="tl">
                        <a:srgbClr val="000000">
                          <a:alpha val="43137"/>
                        </a:srgbClr>
                      </a:outerShdw>
                    </a:effectLst>
                  </a:rPr>
                  <a:t>Foreign Policy</a:t>
                </a:r>
              </a:p>
            </p:txBody>
          </p:sp>
        </p:grpSp>
      </p:grpSp>
      <p:sp>
        <p:nvSpPr>
          <p:cNvPr id="5" name="Title 1"/>
          <p:cNvSpPr>
            <a:spLocks noGrp="1"/>
          </p:cNvSpPr>
          <p:nvPr/>
        </p:nvSpPr>
        <p:spPr>
          <a:xfrm>
            <a:off x="-10058253" y="12904029"/>
            <a:ext cx="646842" cy="213719"/>
          </a:xfrm>
          <a:prstGeom prst="rect">
            <a:avLst/>
          </a:prstGeom>
        </p:spPr>
        <p:txBody>
          <a:bodyPr vert="horz" lIns="68580" tIns="34290" rIns="68580" bIns="34290" rtlCol="0" anchor="b">
            <a:normAutofit fontScale="30000" lnSpcReduction="20000"/>
          </a:bodyPr>
          <a:lstStyle>
            <a:lvl1pPr algn="ctr" defTabSz="914400" rtl="0" eaLnBrk="1" latinLnBrk="0" hangingPunct="1">
              <a:lnSpc>
                <a:spcPct val="90000"/>
              </a:lnSpc>
              <a:spcBef>
                <a:spcPct val="0"/>
              </a:spcBef>
              <a:buNone/>
              <a:defRPr sz="4800" kern="1200" cap="all" baseline="0">
                <a:solidFill>
                  <a:schemeClr val="tx1"/>
                </a:solidFill>
                <a:effectLst/>
                <a:latin typeface="+mj-lt"/>
                <a:ea typeface="+mj-ea"/>
                <a:cs typeface="+mj-cs"/>
              </a:defRPr>
            </a:lvl1pPr>
          </a:lstStyle>
          <a:p>
            <a:endParaRPr lang="en-US" sz="3600"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729" y="-471707"/>
            <a:ext cx="2226845" cy="5459407"/>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3454" y="27079"/>
            <a:ext cx="2226845" cy="5143500"/>
          </a:xfrm>
          <a:prstGeom prst="rect">
            <a:avLst/>
          </a:prstGeom>
        </p:spPr>
      </p:pic>
      <p:sp>
        <p:nvSpPr>
          <p:cNvPr id="38" name="Rectangle 37"/>
          <p:cNvSpPr/>
          <p:nvPr/>
        </p:nvSpPr>
        <p:spPr>
          <a:xfrm>
            <a:off x="205497" y="2550554"/>
            <a:ext cx="4251005" cy="2562240"/>
          </a:xfrm>
          <a:prstGeom prst="rect">
            <a:avLst/>
          </a:prstGeom>
          <a:noFill/>
        </p:spPr>
        <p:txBody>
          <a:bodyPr wrap="square" lIns="68580" tIns="34290" rIns="68580" bIns="3429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4080" b="1" dirty="0">
                <a:ln w="12700">
                  <a:solidFill>
                    <a:schemeClr val="tx2">
                      <a:lumMod val="75000"/>
                    </a:schemeClr>
                  </a:solidFill>
                  <a:prstDash val="solid"/>
                </a:ln>
                <a:solidFill>
                  <a:schemeClr val="bg1"/>
                </a:solidFill>
                <a:effectLst>
                  <a:outerShdw blurRad="38100" dist="38100" dir="2700000" algn="tl">
                    <a:srgbClr val="000000">
                      <a:alpha val="43137"/>
                    </a:srgbClr>
                  </a:outerShdw>
                </a:effectLst>
              </a:rPr>
              <a:t>So… what ARE Export Controls for?</a:t>
            </a:r>
          </a:p>
          <a:p>
            <a:pPr algn="ctr"/>
            <a:endParaRPr lang="en-US" sz="4080" b="1" dirty="0">
              <a:ln w="12700">
                <a:solidFill>
                  <a:schemeClr val="tx2">
                    <a:lumMod val="75000"/>
                  </a:schemeClr>
                </a:solidFill>
                <a:prstDash val="solid"/>
              </a:ln>
              <a:solidFill>
                <a:schemeClr val="bg1"/>
              </a:solidFill>
              <a:effectLst>
                <a:outerShdw blurRad="38100" dist="38100" dir="2700000" algn="tl">
                  <a:srgbClr val="000000">
                    <a:alpha val="43137"/>
                  </a:srgbClr>
                </a:outerShdw>
              </a:effectLst>
            </a:endParaRPr>
          </a:p>
        </p:txBody>
      </p:sp>
      <p:sp>
        <p:nvSpPr>
          <p:cNvPr id="41" name="Title 1"/>
          <p:cNvSpPr>
            <a:spLocks noGrp="1"/>
          </p:cNvSpPr>
          <p:nvPr>
            <p:ph type="title"/>
          </p:nvPr>
        </p:nvSpPr>
        <p:spPr>
          <a:xfrm>
            <a:off x="0" y="4705877"/>
            <a:ext cx="9167836" cy="386881"/>
          </a:xfrm>
        </p:spPr>
        <p:txBody>
          <a:bodyPr/>
          <a:lstStyle/>
          <a:p>
            <a:r>
              <a:rPr lang="en-US" sz="1400" dirty="0"/>
              <a:t>***</a:t>
            </a:r>
            <a:r>
              <a:rPr lang="en-US" sz="1100" dirty="0"/>
              <a:t> Contact the Export Compliance Office with questions concerning other agencies such as Energy and Nuclear Regulatory</a:t>
            </a:r>
          </a:p>
        </p:txBody>
      </p:sp>
      <p:sp>
        <p:nvSpPr>
          <p:cNvPr id="39" name="Rectangle 38"/>
          <p:cNvSpPr/>
          <p:nvPr/>
        </p:nvSpPr>
        <p:spPr>
          <a:xfrm>
            <a:off x="216880" y="2556970"/>
            <a:ext cx="4251005" cy="2562240"/>
          </a:xfrm>
          <a:prstGeom prst="rect">
            <a:avLst/>
          </a:prstGeom>
          <a:noFill/>
        </p:spPr>
        <p:txBody>
          <a:bodyPr wrap="square" lIns="68580" tIns="34290" rIns="68580" bIns="3429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4050" b="1" dirty="0">
                <a:ln w="12700">
                  <a:solidFill>
                    <a:schemeClr val="tx2">
                      <a:lumMod val="75000"/>
                    </a:schemeClr>
                  </a:solidFill>
                  <a:prstDash val="solid"/>
                </a:ln>
                <a:pattFill prst="dkUpDiag">
                  <a:fgClr>
                    <a:schemeClr val="tx2"/>
                  </a:fgClr>
                  <a:bgClr>
                    <a:schemeClr val="tx2">
                      <a:lumMod val="20000"/>
                      <a:lumOff val="80000"/>
                    </a:schemeClr>
                  </a:bgClr>
                </a:pattFill>
                <a:effectLst>
                  <a:outerShdw blurRad="38100" dist="38100" dir="2700000" algn="tl">
                    <a:srgbClr val="000000">
                      <a:alpha val="43137"/>
                    </a:srgbClr>
                  </a:outerShdw>
                </a:effectLst>
              </a:rPr>
              <a:t>So… what ARE Export Controls for?</a:t>
            </a:r>
          </a:p>
          <a:p>
            <a:pPr algn="ctr"/>
            <a:endParaRPr lang="en-US" sz="4050" b="1" dirty="0">
              <a:ln w="12700">
                <a:solidFill>
                  <a:schemeClr val="tx2">
                    <a:lumMod val="75000"/>
                  </a:schemeClr>
                </a:solidFill>
                <a:prstDash val="solid"/>
              </a:ln>
              <a:pattFill prst="dkUpDiag">
                <a:fgClr>
                  <a:schemeClr val="tx2"/>
                </a:fgClr>
                <a:bgClr>
                  <a:schemeClr val="tx2">
                    <a:lumMod val="20000"/>
                    <a:lumOff val="80000"/>
                  </a:schemeClr>
                </a:bgClr>
              </a:patt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976087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5143500"/>
          </a:xfrm>
          <a:prstGeom prst="rect">
            <a:avLst/>
          </a:prstGeom>
          <a:blipFill dpi="0" rotWithShape="1">
            <a:blip r:embed="rId3">
              <a:alphaModFix amt="12000"/>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66216" y="675103"/>
            <a:ext cx="2550798" cy="1085850"/>
          </a:xfrm>
        </p:spPr>
        <p:txBody>
          <a:bodyPr/>
          <a:lstStyle/>
          <a:p>
            <a:r>
              <a:rPr lang="en-US" b="1" dirty="0">
                <a:solidFill>
                  <a:srgbClr val="FFCB13"/>
                </a:solidFill>
                <a:effectLst>
                  <a:outerShdw blurRad="38100" dist="38100" dir="2700000" algn="tl">
                    <a:srgbClr val="000000">
                      <a:alpha val="43137"/>
                    </a:srgbClr>
                  </a:outerShdw>
                </a:effectLst>
              </a:rPr>
              <a:t>Export Controls:</a:t>
            </a:r>
            <a:br>
              <a:rPr lang="en-US" b="1" dirty="0">
                <a:solidFill>
                  <a:srgbClr val="FFCB13"/>
                </a:solidFill>
                <a:effectLst>
                  <a:outerShdw blurRad="38100" dist="38100" dir="2700000" algn="tl">
                    <a:srgbClr val="000000">
                      <a:alpha val="43137"/>
                    </a:srgbClr>
                  </a:outerShdw>
                </a:effectLst>
              </a:rPr>
            </a:br>
            <a:br>
              <a:rPr lang="en-US" b="1" dirty="0">
                <a:solidFill>
                  <a:srgbClr val="FFCB13"/>
                </a:solidFill>
                <a:effectLst>
                  <a:outerShdw blurRad="38100" dist="38100" dir="2700000" algn="tl">
                    <a:srgbClr val="000000">
                      <a:alpha val="43137"/>
                    </a:srgbClr>
                  </a:outerShdw>
                </a:effectLst>
              </a:rPr>
            </a:br>
            <a:r>
              <a:rPr lang="en-US" b="1" dirty="0">
                <a:solidFill>
                  <a:srgbClr val="FFCB13"/>
                </a:solidFill>
                <a:effectLst>
                  <a:outerShdw blurRad="38100" dist="38100" dir="2700000" algn="tl">
                    <a:srgbClr val="000000">
                      <a:alpha val="43137"/>
                    </a:srgbClr>
                  </a:outerShdw>
                </a:effectLst>
              </a:rPr>
              <a:t>What are they and what do they do?</a:t>
            </a:r>
          </a:p>
        </p:txBody>
      </p:sp>
      <p:sp>
        <p:nvSpPr>
          <p:cNvPr id="7" name="Content Placeholder 2"/>
          <p:cNvSpPr txBox="1">
            <a:spLocks/>
          </p:cNvSpPr>
          <p:nvPr/>
        </p:nvSpPr>
        <p:spPr>
          <a:xfrm>
            <a:off x="4075350" y="507028"/>
            <a:ext cx="4581761" cy="4051712"/>
          </a:xfrm>
          <a:prstGeom prst="rect">
            <a:avLst/>
          </a:prstGeom>
        </p:spPr>
        <p:txBody>
          <a:bodyPr vert="horz" lIns="91440" tIns="45720" rIns="91440" bIns="45720" rtlCol="0" anchor="ctr">
            <a:noAutofit/>
          </a:bodyPr>
          <a:lstStyle>
            <a:lvl1pPr marL="257175" indent="-257175" algn="l" defTabSz="342900" rtl="0" eaLnBrk="1" latinLnBrk="0" hangingPunct="1">
              <a:spcBef>
                <a:spcPts val="750"/>
              </a:spcBef>
              <a:spcAft>
                <a:spcPts val="0"/>
              </a:spcAft>
              <a:buClr>
                <a:schemeClr val="accent1"/>
              </a:buClr>
              <a:buSzPct val="80000"/>
              <a:buFont typeface="Wingdings 3" charset="2"/>
              <a:buChar char=""/>
              <a:defRPr sz="1500" b="0" i="0" kern="1200">
                <a:solidFill>
                  <a:schemeClr val="tx1"/>
                </a:solidFill>
                <a:latin typeface="+mj-lt"/>
                <a:ea typeface="+mj-ea"/>
                <a:cs typeface="+mj-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350" b="0" i="0" kern="1200">
                <a:solidFill>
                  <a:schemeClr val="tx1"/>
                </a:solidFill>
                <a:latin typeface="+mj-lt"/>
                <a:ea typeface="+mj-ea"/>
                <a:cs typeface="+mj-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200" b="0" i="0" kern="1200">
                <a:solidFill>
                  <a:schemeClr val="tx1"/>
                </a:solidFill>
                <a:latin typeface="+mj-lt"/>
                <a:ea typeface="+mj-ea"/>
                <a:cs typeface="+mj-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solidFill>
                <a:latin typeface="+mj-lt"/>
                <a:ea typeface="+mj-ea"/>
                <a:cs typeface="+mj-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solidFill>
                <a:latin typeface="+mj-lt"/>
                <a:ea typeface="+mj-ea"/>
                <a:cs typeface="+mj-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solidFill>
                <a:latin typeface="+mj-lt"/>
                <a:ea typeface="+mj-ea"/>
                <a:cs typeface="+mj-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solidFill>
                <a:latin typeface="+mj-lt"/>
                <a:ea typeface="+mj-ea"/>
                <a:cs typeface="+mj-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solidFill>
                <a:latin typeface="+mj-lt"/>
                <a:ea typeface="+mj-ea"/>
                <a:cs typeface="+mj-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solidFill>
                <a:latin typeface="+mj-lt"/>
                <a:ea typeface="+mj-ea"/>
                <a:cs typeface="+mj-cs"/>
              </a:defRPr>
            </a:lvl9pPr>
          </a:lstStyle>
          <a:p>
            <a:pPr marL="0" indent="0">
              <a:buFont typeface="Wingdings 3" charset="2"/>
              <a:buNone/>
            </a:pPr>
            <a:endParaRPr lang="en-US" sz="1400" b="1" dirty="0">
              <a:solidFill>
                <a:srgbClr val="FFCB13"/>
              </a:solidFill>
            </a:endParaRPr>
          </a:p>
          <a:p>
            <a:pPr marL="0" indent="0">
              <a:buFont typeface="Wingdings 3" charset="2"/>
              <a:buNone/>
            </a:pPr>
            <a:r>
              <a:rPr lang="en-US" sz="1400" b="1" dirty="0">
                <a:solidFill>
                  <a:srgbClr val="FFCB13"/>
                </a:solidFill>
              </a:rPr>
              <a:t>U.S. Laws and Regulations which restrict:</a:t>
            </a:r>
          </a:p>
          <a:p>
            <a:endParaRPr lang="en-US" sz="1400" b="1" dirty="0">
              <a:solidFill>
                <a:srgbClr val="FFCB13"/>
              </a:solidFill>
            </a:endParaRPr>
          </a:p>
          <a:p>
            <a:pPr lvl="1">
              <a:buFont typeface="Wingdings" panose="05000000000000000000" pitchFamily="2" charset="2"/>
              <a:buChar char="ü"/>
            </a:pPr>
            <a:r>
              <a:rPr lang="en-US" sz="1400" b="1" dirty="0">
                <a:solidFill>
                  <a:srgbClr val="FFCB13"/>
                </a:solidFill>
              </a:rPr>
              <a:t>The distribution of technologies, equipment, hardware and software; and</a:t>
            </a:r>
          </a:p>
          <a:p>
            <a:pPr>
              <a:buFont typeface="Wingdings" panose="05000000000000000000" pitchFamily="2" charset="2"/>
              <a:buChar char="ü"/>
            </a:pPr>
            <a:endParaRPr lang="en-US" sz="1400" b="1" dirty="0">
              <a:solidFill>
                <a:srgbClr val="FFCB13"/>
              </a:solidFill>
            </a:endParaRPr>
          </a:p>
          <a:p>
            <a:pPr lvl="1">
              <a:buFont typeface="Wingdings" panose="05000000000000000000" pitchFamily="2" charset="2"/>
              <a:buChar char="ü"/>
            </a:pPr>
            <a:r>
              <a:rPr lang="en-US" sz="1400" b="1" dirty="0">
                <a:solidFill>
                  <a:srgbClr val="FFCB13"/>
                </a:solidFill>
              </a:rPr>
              <a:t>The provision of technical assistance to foreign nationals, foreign countries and listed individuals &amp; entities; and</a:t>
            </a:r>
          </a:p>
          <a:p>
            <a:pPr>
              <a:buFont typeface="Wingdings" panose="05000000000000000000" pitchFamily="2" charset="2"/>
              <a:buChar char="ü"/>
            </a:pPr>
            <a:endParaRPr lang="en-US" sz="1400" b="1" dirty="0">
              <a:solidFill>
                <a:srgbClr val="FFCB13"/>
              </a:solidFill>
            </a:endParaRPr>
          </a:p>
          <a:p>
            <a:pPr lvl="1">
              <a:buFont typeface="Wingdings" panose="05000000000000000000" pitchFamily="2" charset="2"/>
              <a:buChar char="ü"/>
            </a:pPr>
            <a:r>
              <a:rPr lang="en-US" sz="1400" b="1" dirty="0">
                <a:solidFill>
                  <a:srgbClr val="FFCB13"/>
                </a:solidFill>
              </a:rPr>
              <a:t>Payments and services to listed individuals, entities, and comprehensively sanctioned countries for reasons of foreign policy and national security.</a:t>
            </a:r>
          </a:p>
          <a:p>
            <a:endParaRPr lang="en-US" sz="1400" b="1" dirty="0">
              <a:solidFill>
                <a:srgbClr val="FFCB13"/>
              </a:solidFill>
            </a:endParaRPr>
          </a:p>
        </p:txBody>
      </p:sp>
    </p:spTree>
    <p:extLst>
      <p:ext uri="{BB962C8B-B14F-4D97-AF65-F5344CB8AC3E}">
        <p14:creationId xmlns:p14="http://schemas.microsoft.com/office/powerpoint/2010/main" val="4132518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5143500"/>
          </a:xfrm>
          <a:prstGeom prst="rect">
            <a:avLst/>
          </a:prstGeom>
          <a:blipFill dpi="0" rotWithShape="1">
            <a:blip r:embed="rId3">
              <a:alphaModFix amt="12000"/>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57420" y="-317389"/>
            <a:ext cx="4519380" cy="1085850"/>
          </a:xfrm>
        </p:spPr>
        <p:txBody>
          <a:bodyPr/>
          <a:lstStyle/>
          <a:p>
            <a:r>
              <a:rPr lang="en-US" sz="2000" b="1" dirty="0">
                <a:solidFill>
                  <a:srgbClr val="FFCB13"/>
                </a:solidFill>
                <a:effectLst>
                  <a:outerShdw blurRad="38100" dist="38100" dir="2700000" algn="tl">
                    <a:srgbClr val="000000">
                      <a:alpha val="43137"/>
                    </a:srgbClr>
                  </a:outerShdw>
                </a:effectLst>
              </a:rPr>
              <a:t>Commodity Classification</a:t>
            </a:r>
          </a:p>
        </p:txBody>
      </p:sp>
      <p:sp>
        <p:nvSpPr>
          <p:cNvPr id="11" name="Oval 10"/>
          <p:cNvSpPr/>
          <p:nvPr/>
        </p:nvSpPr>
        <p:spPr>
          <a:xfrm>
            <a:off x="61008" y="3324225"/>
            <a:ext cx="1899630" cy="1737370"/>
          </a:xfrm>
          <a:prstGeom prst="ellipse">
            <a:avLst/>
          </a:prstGeom>
          <a:solidFill>
            <a:schemeClr val="bg1">
              <a:lumMod val="95000"/>
              <a:lumOff val="5000"/>
            </a:schemeClr>
          </a:solidFill>
          <a:ln>
            <a:solidFill>
              <a:schemeClr val="bg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61008" y="3324225"/>
            <a:ext cx="1899630" cy="1737370"/>
          </a:xfrm>
          <a:prstGeom prst="ellipse">
            <a:avLst/>
          </a:prstGeom>
          <a:blipFill dpi="0" rotWithShape="1">
            <a:blip r:embed="rId4"/>
            <a:srcRect/>
            <a:stretch>
              <a:fillRect/>
            </a:stretch>
          </a:blipFill>
          <a:ln>
            <a:solidFill>
              <a:schemeClr val="bg1">
                <a:lumMod val="95000"/>
                <a:lumOff val="5000"/>
              </a:schemeClr>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rot="19998824">
            <a:off x="3352363" y="371047"/>
            <a:ext cx="6465271" cy="3951824"/>
          </a:xfrm>
          <a:prstGeom prst="rect">
            <a:avLst/>
          </a:prstGeom>
          <a:blipFill dpi="0" rotWithShape="1">
            <a:blip r:embed="rId5">
              <a:alphaModFix amt="56000"/>
            </a:blip>
            <a:srcRect/>
            <a:stretch>
              <a:fillRect/>
            </a:stretch>
          </a:blipFill>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2021646" y="3324225"/>
            <a:ext cx="1960650" cy="1737370"/>
          </a:xfrm>
          <a:prstGeom prst="ellipse">
            <a:avLst/>
          </a:prstGeom>
          <a:solidFill>
            <a:schemeClr val="accent2">
              <a:lumMod val="20000"/>
              <a:lumOff val="80000"/>
            </a:schemeClr>
          </a:solidFill>
          <a:ln w="31750">
            <a:solidFill>
              <a:schemeClr val="bg1">
                <a:lumMod val="95000"/>
                <a:lumOff val="5000"/>
              </a:schemeClr>
            </a:solid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052156" y="3324225"/>
            <a:ext cx="1899630" cy="1737370"/>
          </a:xfrm>
          <a:prstGeom prst="ellipse">
            <a:avLst/>
          </a:prstGeom>
          <a:blipFill>
            <a:blip r:embed="rId6"/>
            <a:stretch>
              <a:fillRect/>
            </a:stretch>
          </a:blipFill>
          <a:ln>
            <a:solidFill>
              <a:schemeClr val="bg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txBox="1">
            <a:spLocks/>
          </p:cNvSpPr>
          <p:nvPr/>
        </p:nvSpPr>
        <p:spPr>
          <a:xfrm>
            <a:off x="1010823" y="697685"/>
            <a:ext cx="4519380" cy="964428"/>
          </a:xfrm>
          <a:prstGeom prst="rect">
            <a:avLst/>
          </a:prstGeom>
        </p:spPr>
        <p:txBody>
          <a:bodyPr vert="horz" lIns="91440" tIns="45720" rIns="91440" bIns="45720" rtlCol="0" anchor="b">
            <a:noAutofit/>
          </a:bodyPr>
          <a:lstStyle>
            <a:lvl1pPr algn="l" defTabSz="342900" rtl="0" eaLnBrk="1" latinLnBrk="0" hangingPunct="1">
              <a:spcBef>
                <a:spcPct val="0"/>
              </a:spcBef>
              <a:buNone/>
              <a:defRPr sz="18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285750" indent="-285750">
              <a:buFont typeface="Wingdings" panose="05000000000000000000" pitchFamily="2" charset="2"/>
              <a:buChar char="§"/>
            </a:pPr>
            <a:r>
              <a:rPr lang="en-US" b="1" dirty="0">
                <a:solidFill>
                  <a:srgbClr val="FFCB13"/>
                </a:solidFill>
                <a:effectLst>
                  <a:outerShdw blurRad="38100" dist="38100" dir="2700000" algn="tl">
                    <a:srgbClr val="000000">
                      <a:alpha val="43137"/>
                    </a:srgbClr>
                  </a:outerShdw>
                </a:effectLst>
              </a:rPr>
              <a:t>ITAR vs EAR?</a:t>
            </a:r>
          </a:p>
          <a:p>
            <a:pPr marL="285750" indent="-285750">
              <a:buFont typeface="Wingdings" panose="05000000000000000000" pitchFamily="2" charset="2"/>
              <a:buChar char="§"/>
            </a:pPr>
            <a:r>
              <a:rPr lang="en-US" b="1" dirty="0">
                <a:solidFill>
                  <a:srgbClr val="FFCB13"/>
                </a:solidFill>
                <a:effectLst>
                  <a:outerShdw blurRad="38100" dist="38100" dir="2700000" algn="tl">
                    <a:srgbClr val="000000">
                      <a:alpha val="43137"/>
                    </a:srgbClr>
                  </a:outerShdw>
                </a:effectLst>
              </a:rPr>
              <a:t>EAR 99?</a:t>
            </a:r>
          </a:p>
        </p:txBody>
      </p:sp>
    </p:spTree>
    <p:extLst>
      <p:ext uri="{BB962C8B-B14F-4D97-AF65-F5344CB8AC3E}">
        <p14:creationId xmlns:p14="http://schemas.microsoft.com/office/powerpoint/2010/main" val="4282967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8"/>
          </p:nvPr>
        </p:nvSpPr>
        <p:spPr/>
        <p:txBody>
          <a:bodyPr/>
          <a:lstStyle/>
          <a:p>
            <a:fld id="{FA6EA13E-D85D-234A-B454-2515B0E8FC3F}" type="datetime4">
              <a:rPr lang="en-US" smtClean="0"/>
              <a:t>May 14, 2020</a:t>
            </a:fld>
            <a:endParaRPr lang="en-US" dirty="0"/>
          </a:p>
        </p:txBody>
      </p:sp>
      <p:pic>
        <p:nvPicPr>
          <p:cNvPr id="2052" name="Picture 4" descr="Image result for ccl categori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3260" y="869645"/>
            <a:ext cx="3965122" cy="2094782"/>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43189" y="1727200"/>
            <a:ext cx="2386411" cy="1373003"/>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1"/>
          <p:cNvSpPr>
            <a:spLocks noGrp="1"/>
          </p:cNvSpPr>
          <p:nvPr>
            <p:ph type="body" sz="quarter" idx="13"/>
          </p:nvPr>
        </p:nvSpPr>
        <p:spPr>
          <a:xfrm>
            <a:off x="4987717" y="3194327"/>
            <a:ext cx="4156283" cy="2030796"/>
          </a:xfrm>
        </p:spPr>
        <p:txBody>
          <a:bodyPr/>
          <a:lstStyle/>
          <a:p>
            <a:r>
              <a:rPr lang="en-US" sz="1800" b="1" dirty="0">
                <a:solidFill>
                  <a:srgbClr val="FFC000"/>
                </a:solidFill>
              </a:rPr>
              <a:t>Items </a:t>
            </a:r>
            <a:r>
              <a:rPr lang="en-US" sz="1600" b="1" dirty="0">
                <a:solidFill>
                  <a:srgbClr val="FFC000"/>
                </a:solidFill>
              </a:rPr>
              <a:t>have an Export Control Classification Number (ECCN) containing </a:t>
            </a:r>
          </a:p>
          <a:p>
            <a:r>
              <a:rPr lang="en-US" sz="1600" b="1" dirty="0">
                <a:solidFill>
                  <a:srgbClr val="FFC000"/>
                </a:solidFill>
              </a:rPr>
              <a:t>5 alpha-numeric characters</a:t>
            </a:r>
          </a:p>
          <a:p>
            <a:r>
              <a:rPr lang="en-US" sz="1600" b="1" dirty="0">
                <a:solidFill>
                  <a:srgbClr val="FFC000"/>
                </a:solidFill>
              </a:rPr>
              <a:t>Example ECCN: 0A981 </a:t>
            </a:r>
          </a:p>
          <a:p>
            <a:r>
              <a:rPr lang="en-US" sz="1000" b="1" i="1" dirty="0">
                <a:solidFill>
                  <a:srgbClr val="FFC000"/>
                </a:solidFill>
              </a:rPr>
              <a:t>(‘Equipment designed for the execution of human beings . . .’)</a:t>
            </a:r>
          </a:p>
        </p:txBody>
      </p:sp>
      <p:sp>
        <p:nvSpPr>
          <p:cNvPr id="9" name="TextBox 8"/>
          <p:cNvSpPr txBox="1"/>
          <p:nvPr/>
        </p:nvSpPr>
        <p:spPr>
          <a:xfrm>
            <a:off x="930635" y="190743"/>
            <a:ext cx="5446719" cy="615553"/>
          </a:xfrm>
          <a:prstGeom prst="rect">
            <a:avLst/>
          </a:prstGeom>
          <a:noFill/>
        </p:spPr>
        <p:txBody>
          <a:bodyPr wrap="square" lIns="0" tIns="0" rIns="0" bIns="0" rtlCol="0">
            <a:spAutoFit/>
          </a:bodyPr>
          <a:lstStyle/>
          <a:p>
            <a:r>
              <a:rPr lang="en-US" sz="4000" b="1" dirty="0" err="1">
                <a:solidFill>
                  <a:srgbClr val="F4FFF9"/>
                </a:solidFill>
                <a:effectLst>
                  <a:outerShdw blurRad="38100" dist="38100" dir="2700000" algn="tl">
                    <a:srgbClr val="000000">
                      <a:alpha val="43137"/>
                    </a:srgbClr>
                  </a:outerShdw>
                </a:effectLst>
              </a:rPr>
              <a:t>6A002</a:t>
            </a:r>
            <a:r>
              <a:rPr lang="en-US" sz="4000" b="1" dirty="0">
                <a:solidFill>
                  <a:srgbClr val="F4FFF9"/>
                </a:solidFill>
                <a:effectLst>
                  <a:outerShdw blurRad="38100" dist="38100" dir="2700000" algn="tl">
                    <a:srgbClr val="000000">
                      <a:alpha val="43137"/>
                    </a:srgbClr>
                  </a:outerShdw>
                </a:effectLst>
              </a:rPr>
              <a:t>/EAR 99</a:t>
            </a:r>
            <a:endParaRPr lang="en-US" sz="3650" b="1" dirty="0">
              <a:ln>
                <a:solidFill>
                  <a:schemeClr val="bg1"/>
                </a:solidFill>
              </a:ln>
              <a:solidFill>
                <a:srgbClr val="C00000"/>
              </a:solidFill>
              <a:effectLst>
                <a:outerShdw blurRad="38100" dist="38100" dir="2700000" algn="tl">
                  <a:srgbClr val="000000">
                    <a:alpha val="43137"/>
                  </a:srgbClr>
                </a:outerShdw>
              </a:effectLst>
            </a:endParaRPr>
          </a:p>
        </p:txBody>
      </p:sp>
      <p:sp>
        <p:nvSpPr>
          <p:cNvPr id="5" name="Rectangle 4"/>
          <p:cNvSpPr/>
          <p:nvPr/>
        </p:nvSpPr>
        <p:spPr>
          <a:xfrm>
            <a:off x="-1048285" y="677140"/>
            <a:ext cx="5341151" cy="4273855"/>
          </a:xfrm>
          <a:prstGeom prst="rect">
            <a:avLst/>
          </a:prstGeom>
          <a:blipFill dpi="0" rotWithShape="1">
            <a:blip r:embed="rId5">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60029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806296"/>
            <a:ext cx="3387458" cy="3725428"/>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578545" y="1727200"/>
            <a:ext cx="4504072" cy="3938137"/>
          </a:xfrm>
          <a:prstGeom prst="rect">
            <a:avLst/>
          </a:prstGeom>
          <a:blipFill dpi="0" rotWithShape="1">
            <a:blip r:embed="rId4">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8"/>
          </p:nvPr>
        </p:nvSpPr>
        <p:spPr/>
        <p:txBody>
          <a:bodyPr/>
          <a:lstStyle/>
          <a:p>
            <a:fld id="{FA6EA13E-D85D-234A-B454-2515B0E8FC3F}" type="datetime4">
              <a:rPr lang="en-US" smtClean="0"/>
              <a:t>May 14, 2020</a:t>
            </a:fld>
            <a:endParaRPr lang="en-US" dirty="0"/>
          </a:p>
        </p:txBody>
      </p:sp>
      <p:pic>
        <p:nvPicPr>
          <p:cNvPr id="2052" name="Picture 4" descr="Image result for ccl categori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73260" y="869645"/>
            <a:ext cx="3965122" cy="2094782"/>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Related imag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43189" y="1727200"/>
            <a:ext cx="2386411" cy="1373003"/>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1"/>
          <p:cNvSpPr>
            <a:spLocks noGrp="1"/>
          </p:cNvSpPr>
          <p:nvPr>
            <p:ph type="body" sz="quarter" idx="13"/>
          </p:nvPr>
        </p:nvSpPr>
        <p:spPr>
          <a:xfrm>
            <a:off x="4987717" y="3194327"/>
            <a:ext cx="4156283" cy="2030796"/>
          </a:xfrm>
        </p:spPr>
        <p:txBody>
          <a:bodyPr/>
          <a:lstStyle/>
          <a:p>
            <a:r>
              <a:rPr lang="en-US" sz="1800" b="1" dirty="0">
                <a:solidFill>
                  <a:srgbClr val="FFC000"/>
                </a:solidFill>
              </a:rPr>
              <a:t>Items </a:t>
            </a:r>
            <a:r>
              <a:rPr lang="en-US" sz="1600" b="1" dirty="0">
                <a:solidFill>
                  <a:srgbClr val="FFC000"/>
                </a:solidFill>
              </a:rPr>
              <a:t>have an Export Control Classification Number (ECCN) containing </a:t>
            </a:r>
          </a:p>
          <a:p>
            <a:r>
              <a:rPr lang="en-US" sz="1600" b="1" dirty="0">
                <a:solidFill>
                  <a:srgbClr val="FFC000"/>
                </a:solidFill>
              </a:rPr>
              <a:t>5 alpha-numeric characters</a:t>
            </a:r>
          </a:p>
          <a:p>
            <a:r>
              <a:rPr lang="en-US" sz="1600" b="1" dirty="0">
                <a:solidFill>
                  <a:srgbClr val="FFC000"/>
                </a:solidFill>
              </a:rPr>
              <a:t>Example ECCN: 0A981 </a:t>
            </a:r>
          </a:p>
          <a:p>
            <a:r>
              <a:rPr lang="en-US" sz="1000" b="1" i="1" dirty="0">
                <a:solidFill>
                  <a:srgbClr val="FFC000"/>
                </a:solidFill>
              </a:rPr>
              <a:t>(‘Equipment designed for the execution of human beings . . .’)</a:t>
            </a:r>
          </a:p>
        </p:txBody>
      </p:sp>
      <p:sp>
        <p:nvSpPr>
          <p:cNvPr id="9" name="TextBox 8"/>
          <p:cNvSpPr txBox="1"/>
          <p:nvPr/>
        </p:nvSpPr>
        <p:spPr>
          <a:xfrm>
            <a:off x="930635" y="190743"/>
            <a:ext cx="5446719" cy="615553"/>
          </a:xfrm>
          <a:prstGeom prst="rect">
            <a:avLst/>
          </a:prstGeom>
          <a:noFill/>
        </p:spPr>
        <p:txBody>
          <a:bodyPr wrap="square" lIns="0" tIns="0" rIns="0" bIns="0" rtlCol="0">
            <a:spAutoFit/>
          </a:bodyPr>
          <a:lstStyle/>
          <a:p>
            <a:r>
              <a:rPr lang="en-US" sz="4000" b="1" dirty="0">
                <a:solidFill>
                  <a:srgbClr val="F4FFF9"/>
                </a:solidFill>
                <a:effectLst>
                  <a:outerShdw blurRad="38100" dist="38100" dir="2700000" algn="tl">
                    <a:srgbClr val="000000">
                      <a:alpha val="43137"/>
                    </a:srgbClr>
                  </a:outerShdw>
                </a:effectLst>
              </a:rPr>
              <a:t>EAR 99</a:t>
            </a:r>
            <a:endParaRPr lang="en-US" sz="3650" b="1" dirty="0">
              <a:ln>
                <a:solidFill>
                  <a:schemeClr val="bg1"/>
                </a:solidFill>
              </a:ln>
              <a:solidFill>
                <a:srgbClr val="C00000"/>
              </a:solidFill>
              <a:effectLst>
                <a:outerShdw blurRad="38100" dist="38100" dir="2700000" algn="tl">
                  <a:srgbClr val="000000">
                    <a:alpha val="43137"/>
                  </a:srgbClr>
                </a:outerShdw>
              </a:effectLst>
            </a:endParaRPr>
          </a:p>
        </p:txBody>
      </p:sp>
      <p:sp>
        <p:nvSpPr>
          <p:cNvPr id="8" name="TextBox 7"/>
          <p:cNvSpPr txBox="1"/>
          <p:nvPr/>
        </p:nvSpPr>
        <p:spPr>
          <a:xfrm>
            <a:off x="4634757" y="127394"/>
            <a:ext cx="5446719" cy="615553"/>
          </a:xfrm>
          <a:prstGeom prst="rect">
            <a:avLst/>
          </a:prstGeom>
          <a:noFill/>
        </p:spPr>
        <p:txBody>
          <a:bodyPr wrap="square" lIns="0" tIns="0" rIns="0" bIns="0" rtlCol="0">
            <a:spAutoFit/>
          </a:bodyPr>
          <a:lstStyle/>
          <a:p>
            <a:r>
              <a:rPr lang="en-US" sz="4000" b="1" dirty="0">
                <a:solidFill>
                  <a:srgbClr val="F4FFF9"/>
                </a:solidFill>
                <a:effectLst>
                  <a:outerShdw blurRad="38100" dist="38100" dir="2700000" algn="tl">
                    <a:srgbClr val="000000">
                      <a:alpha val="43137"/>
                    </a:srgbClr>
                  </a:outerShdw>
                </a:effectLst>
              </a:rPr>
              <a:t>ALTERNATE Slide</a:t>
            </a:r>
            <a:endParaRPr lang="en-US" sz="3650" b="1" dirty="0">
              <a:ln>
                <a:solidFill>
                  <a:schemeClr val="bg1"/>
                </a:solidFill>
              </a:ln>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66199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rot="21312387">
            <a:off x="-290456" y="203633"/>
            <a:ext cx="9114828" cy="3212621"/>
          </a:xfrm>
          <a:prstGeom prst="rect">
            <a:avLst/>
          </a:prstGeom>
          <a:blipFill dpi="0" rotWithShape="1">
            <a:blip r:embed="rId3">
              <a:extLst>
                <a:ext uri="{28A0092B-C50C-407E-A947-70E740481C1C}">
                  <a14:useLocalDpi xmlns:a14="http://schemas.microsoft.com/office/drawing/2010/main" val="0"/>
                </a:ext>
              </a:extLst>
            </a:blip>
            <a:srcRect/>
            <a:stretch>
              <a:fillRect/>
            </a:stretch>
          </a:blipFill>
          <a:effectLst>
            <a:softEdge rad="850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870825" y="448037"/>
            <a:ext cx="4357974" cy="600164"/>
          </a:xfrm>
          <a:prstGeom prst="rect">
            <a:avLst/>
          </a:prstGeom>
          <a:noFill/>
        </p:spPr>
        <p:txBody>
          <a:bodyPr wrap="square" lIns="0" tIns="0" rIns="0" bIns="0" rtlCol="0">
            <a:spAutoFit/>
          </a:bodyPr>
          <a:lstStyle/>
          <a:p>
            <a:pPr algn="l"/>
            <a:r>
              <a:rPr lang="en-US" sz="3900" b="1" dirty="0">
                <a:ln>
                  <a:solidFill>
                    <a:schemeClr val="bg1"/>
                  </a:solidFill>
                </a:ln>
                <a:solidFill>
                  <a:srgbClr val="C00000"/>
                </a:solidFill>
                <a:effectLst>
                  <a:outerShdw blurRad="38100" dist="38100" dir="2700000" algn="tl">
                    <a:srgbClr val="000000">
                      <a:alpha val="43137"/>
                    </a:srgbClr>
                  </a:outerShdw>
                </a:effectLst>
              </a:rPr>
              <a:t>ITAR – military use</a:t>
            </a:r>
          </a:p>
        </p:txBody>
      </p:sp>
      <p:sp>
        <p:nvSpPr>
          <p:cNvPr id="7" name="Rectangle 6"/>
          <p:cNvSpPr/>
          <p:nvPr/>
        </p:nvSpPr>
        <p:spPr>
          <a:xfrm>
            <a:off x="0" y="3029792"/>
            <a:ext cx="4613945" cy="2213008"/>
          </a:xfrm>
          <a:prstGeom prst="rect">
            <a:avLst/>
          </a:prstGeom>
          <a:blipFill>
            <a:blip r:embed="rId4"/>
            <a:stretch>
              <a:fillRect/>
            </a:stretch>
          </a:blipFill>
          <a:ln>
            <a:noFill/>
          </a:ln>
          <a:effectLst>
            <a:softEdge rad="241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4522071" y="3112315"/>
            <a:ext cx="4420593" cy="2031185"/>
          </a:xfrm>
          <a:prstGeom prst="rect">
            <a:avLst/>
          </a:prstGeom>
          <a:blipFill>
            <a:blip r:embed="rId5"/>
            <a:stretch>
              <a:fillRect/>
            </a:stretch>
          </a:blipFill>
          <a:ln>
            <a:noFill/>
          </a:ln>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178659" y="1305918"/>
            <a:ext cx="3171036" cy="707886"/>
          </a:xfrm>
          <a:prstGeom prst="rect">
            <a:avLst/>
          </a:prstGeom>
        </p:spPr>
        <p:txBody>
          <a:bodyPr wrap="square">
            <a:spAutoFit/>
          </a:bodyPr>
          <a:lstStyle/>
          <a:p>
            <a:r>
              <a:rPr lang="en-US" sz="4000" b="1" dirty="0">
                <a:solidFill>
                  <a:srgbClr val="C00000"/>
                </a:solidFill>
              </a:rPr>
              <a:t>XII (c)</a:t>
            </a:r>
            <a:endParaRPr lang="en-US" sz="4000" dirty="0">
              <a:solidFill>
                <a:srgbClr val="C00000"/>
              </a:solidFill>
            </a:endParaRPr>
          </a:p>
        </p:txBody>
      </p:sp>
    </p:spTree>
    <p:extLst>
      <p:ext uri="{BB962C8B-B14F-4D97-AF65-F5344CB8AC3E}">
        <p14:creationId xmlns:p14="http://schemas.microsoft.com/office/powerpoint/2010/main" val="68573023"/>
      </p:ext>
    </p:extLst>
  </p:cSld>
  <p:clrMapOvr>
    <a:masterClrMapping/>
  </p:clrMapOvr>
</p:sld>
</file>

<file path=ppt/theme/_rels/theme4.xml.rels><?xml version="1.0" encoding="UTF-8" standalone="yes"?>
<Relationships xmlns="http://schemas.openxmlformats.org/package/2006/relationships"><Relationship Id="rId1" Type="http://schemas.openxmlformats.org/officeDocument/2006/relationships/image" Target="../media/image9.jpeg"/></Relationships>
</file>

<file path=ppt/theme/theme1.xml><?xml version="1.0" encoding="utf-8"?>
<a:theme xmlns:a="http://schemas.openxmlformats.org/drawingml/2006/main" name="Section Slides">
  <a:themeElements>
    <a:clrScheme name="UC San Diego Health">
      <a:dk1>
        <a:srgbClr val="464749"/>
      </a:dk1>
      <a:lt1>
        <a:srgbClr val="FFFFFF"/>
      </a:lt1>
      <a:dk2>
        <a:srgbClr val="101D3A"/>
      </a:dk2>
      <a:lt2>
        <a:srgbClr val="FFFFFF"/>
      </a:lt2>
      <a:accent1>
        <a:srgbClr val="0C68AC"/>
      </a:accent1>
      <a:accent2>
        <a:srgbClr val="15A599"/>
      </a:accent2>
      <a:accent3>
        <a:srgbClr val="0C636E"/>
      </a:accent3>
      <a:accent4>
        <a:srgbClr val="443D82"/>
      </a:accent4>
      <a:accent5>
        <a:srgbClr val="671943"/>
      </a:accent5>
      <a:accent6>
        <a:srgbClr val="A7B306"/>
      </a:accent6>
      <a:hlink>
        <a:srgbClr val="AA0023"/>
      </a:hlink>
      <a:folHlink>
        <a:srgbClr val="0C68AC"/>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UCSDHealth-16x9" id="{6D9D32FB-35C8-1345-8EFA-FDD3A2A06C29}" vid="{C3C87989-F9C7-F540-B8B8-EF7C3FAE362D}"/>
    </a:ext>
  </a:extLst>
</a:theme>
</file>

<file path=ppt/theme/theme2.xml><?xml version="1.0" encoding="utf-8"?>
<a:theme xmlns:a="http://schemas.openxmlformats.org/drawingml/2006/main" name="Content Slides">
  <a:themeElements>
    <a:clrScheme name="UC San Diego Health">
      <a:dk1>
        <a:srgbClr val="464749"/>
      </a:dk1>
      <a:lt1>
        <a:srgbClr val="FFFFFF"/>
      </a:lt1>
      <a:dk2>
        <a:srgbClr val="101D3A"/>
      </a:dk2>
      <a:lt2>
        <a:srgbClr val="FFFFFF"/>
      </a:lt2>
      <a:accent1>
        <a:srgbClr val="0C68AC"/>
      </a:accent1>
      <a:accent2>
        <a:srgbClr val="15A599"/>
      </a:accent2>
      <a:accent3>
        <a:srgbClr val="0C636E"/>
      </a:accent3>
      <a:accent4>
        <a:srgbClr val="443D82"/>
      </a:accent4>
      <a:accent5>
        <a:srgbClr val="671943"/>
      </a:accent5>
      <a:accent6>
        <a:srgbClr val="A7B306"/>
      </a:accent6>
      <a:hlink>
        <a:srgbClr val="AA0023"/>
      </a:hlink>
      <a:folHlink>
        <a:srgbClr val="0C68AC"/>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UCSDHealth-16x9" id="{6D9D32FB-35C8-1345-8EFA-FDD3A2A06C29}" vid="{D1FA57BC-5BD4-D841-879B-304073B8C059}"/>
    </a:ext>
  </a:extLst>
</a:theme>
</file>

<file path=ppt/theme/theme3.xml><?xml version="1.0" encoding="utf-8"?>
<a:theme xmlns:a="http://schemas.openxmlformats.org/drawingml/2006/main" name="Closing Slides">
  <a:themeElements>
    <a:clrScheme name="UC San Diego Health">
      <a:dk1>
        <a:srgbClr val="464749"/>
      </a:dk1>
      <a:lt1>
        <a:srgbClr val="FFFFFF"/>
      </a:lt1>
      <a:dk2>
        <a:srgbClr val="101D3A"/>
      </a:dk2>
      <a:lt2>
        <a:srgbClr val="FFFFFF"/>
      </a:lt2>
      <a:accent1>
        <a:srgbClr val="0C68AC"/>
      </a:accent1>
      <a:accent2>
        <a:srgbClr val="15A599"/>
      </a:accent2>
      <a:accent3>
        <a:srgbClr val="0C636E"/>
      </a:accent3>
      <a:accent4>
        <a:srgbClr val="443D82"/>
      </a:accent4>
      <a:accent5>
        <a:srgbClr val="671943"/>
      </a:accent5>
      <a:accent6>
        <a:srgbClr val="A7B306"/>
      </a:accent6>
      <a:hlink>
        <a:srgbClr val="AA0023"/>
      </a:hlink>
      <a:folHlink>
        <a:srgbClr val="0C68AC"/>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UCSDHealth-16x9" id="{6D9D32FB-35C8-1345-8EFA-FDD3A2A06C29}" vid="{8A1976B6-3092-9542-A19D-BACDE20306AC}"/>
    </a:ext>
  </a:extLst>
</a:theme>
</file>

<file path=ppt/theme/theme4.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AE8EF9B5484074A9AD6AE3ECE890B10" ma:contentTypeVersion="1" ma:contentTypeDescription="Create a new document." ma:contentTypeScope="" ma:versionID="e3ebee926d0fba3772ddfd6cf3762369">
  <xsd:schema xmlns:xsd="http://www.w3.org/2001/XMLSchema" xmlns:xs="http://www.w3.org/2001/XMLSchema" xmlns:p="http://schemas.microsoft.com/office/2006/metadata/properties" xmlns:ns1="http://schemas.microsoft.com/sharepoint/v3" targetNamespace="http://schemas.microsoft.com/office/2006/metadata/properties" ma:root="true" ma:fieldsID="a447206dab0015f8b9f8924535193e8c"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F845859A-C588-4588-AB1B-0F629E367C93}">
  <ds:schemaRefs>
    <ds:schemaRef ds:uri="http://schemas.microsoft.com/sharepoint/v3/contenttype/forms"/>
  </ds:schemaRefs>
</ds:datastoreItem>
</file>

<file path=customXml/itemProps2.xml><?xml version="1.0" encoding="utf-8"?>
<ds:datastoreItem xmlns:ds="http://schemas.openxmlformats.org/officeDocument/2006/customXml" ds:itemID="{8F971539-B776-48D0-B41E-084723CFE5E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2E3C980-C590-44A7-B970-BBC4E6ABA5CF}">
  <ds:schemaRefs>
    <ds:schemaRef ds:uri="http://schemas.microsoft.com/sharepoint/v3"/>
    <ds:schemaRef ds:uri="http://purl.org/dc/dcmitype/"/>
    <ds:schemaRef ds:uri="http://www.w3.org/XML/1998/namespace"/>
    <ds:schemaRef ds:uri="http://purl.org/dc/elements/1.1/"/>
    <ds:schemaRef ds:uri="http://schemas.microsoft.com/office/2006/documentManagement/types"/>
    <ds:schemaRef ds:uri="http://schemas.microsoft.com/office/infopath/2007/PartnerControls"/>
    <ds:schemaRef ds:uri="http://schemas.openxmlformats.org/package/2006/metadata/core-properties"/>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UCSDHealth-PPT-16x9</Template>
  <TotalTime>3324</TotalTime>
  <Words>1104</Words>
  <Application>Microsoft Office PowerPoint</Application>
  <PresentationFormat>On-screen Show (16:9)</PresentationFormat>
  <Paragraphs>144</Paragraphs>
  <Slides>18</Slides>
  <Notes>18</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18</vt:i4>
      </vt:variant>
    </vt:vector>
  </HeadingPairs>
  <TitlesOfParts>
    <vt:vector size="30" baseType="lpstr">
      <vt:lpstr>Arial</vt:lpstr>
      <vt:lpstr>calibri</vt:lpstr>
      <vt:lpstr>calibri</vt:lpstr>
      <vt:lpstr>Century Gothic</vt:lpstr>
      <vt:lpstr>Helvetica</vt:lpstr>
      <vt:lpstr>Helvetica Regular</vt:lpstr>
      <vt:lpstr>Wingdings</vt:lpstr>
      <vt:lpstr>Wingdings 3</vt:lpstr>
      <vt:lpstr>Section Slides</vt:lpstr>
      <vt:lpstr>Content Slides</vt:lpstr>
      <vt:lpstr>Closing Slides</vt:lpstr>
      <vt:lpstr>Ion</vt:lpstr>
      <vt:lpstr>PowerPoint Presentation</vt:lpstr>
      <vt:lpstr>Welcome and Training Objectives</vt:lpstr>
      <vt:lpstr>Export Control Compliance has  Many Roles</vt:lpstr>
      <vt:lpstr>*** Contact the Export Compliance Office with questions concerning other agencies such as Energy and Nuclear Regulatory</vt:lpstr>
      <vt:lpstr>Export Controls:  What are they and what do they do?</vt:lpstr>
      <vt:lpstr>Commodity Classification</vt:lpstr>
      <vt:lpstr>PowerPoint Presentation</vt:lpstr>
      <vt:lpstr>PowerPoint Presentation</vt:lpstr>
      <vt:lpstr>PowerPoint Presentation</vt:lpstr>
      <vt:lpstr>Notifications which identify Controlled Items?   Check the fine print</vt:lpstr>
      <vt:lpstr>The UC’s New  3 Step Approach</vt:lpstr>
      <vt:lpstr>Step 1</vt:lpstr>
      <vt:lpstr>What are  Red Flags?</vt:lpstr>
      <vt:lpstr>   Step 2  Ask the right questions</vt:lpstr>
      <vt:lpstr>Step 3  Follow the  Decision Tree</vt:lpstr>
      <vt:lpstr>Scenarios:</vt:lpstr>
      <vt:lpstr>How do institutions get In trouble?</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 Arial 40pt</dc:title>
  <dc:creator>Toombs, Monica</dc:creator>
  <cp:lastModifiedBy>Perera, Shilpani</cp:lastModifiedBy>
  <cp:revision>265</cp:revision>
  <cp:lastPrinted>2015-03-25T16:12:35Z</cp:lastPrinted>
  <dcterms:created xsi:type="dcterms:W3CDTF">2016-05-16T17:59:33Z</dcterms:created>
  <dcterms:modified xsi:type="dcterms:W3CDTF">2020-05-14T15:15:59Z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0x010100FAE8EF9B5484074A9AD6AE3ECE890B10</vt:lpwstr>
  </property>
</Properties>
</file>